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7" r:id="rId1"/>
    <p:sldMasterId id="2147484257" r:id="rId2"/>
    <p:sldMasterId id="2147484252" r:id="rId3"/>
  </p:sldMasterIdLst>
  <p:notesMasterIdLst>
    <p:notesMasterId r:id="rId11"/>
  </p:notesMasterIdLst>
  <p:handoutMasterIdLst>
    <p:handoutMasterId r:id="rId12"/>
  </p:handoutMasterIdLst>
  <p:sldIdLst>
    <p:sldId id="1137" r:id="rId4"/>
    <p:sldId id="1154" r:id="rId5"/>
    <p:sldId id="1138" r:id="rId6"/>
    <p:sldId id="1155" r:id="rId7"/>
    <p:sldId id="1156" r:id="rId8"/>
    <p:sldId id="1158" r:id="rId9"/>
    <p:sldId id="1157" r:id="rId10"/>
  </p:sldIdLst>
  <p:sldSz cx="12192000" cy="6858000"/>
  <p:notesSz cx="6797675" cy="9926638"/>
  <p:custDataLst>
    <p:tags r:id="rId13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47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pallika" initials="s" lastIdx="37" clrIdx="0"/>
  <p:cmAuthor id="1" name="Kumar, Santosh" initials="KS" lastIdx="17" clrIdx="1">
    <p:extLst/>
  </p:cmAuthor>
  <p:cmAuthor id="2" name="Pallikara, Sreejith" initials="PS" lastIdx="5" clrIdx="2"/>
  <p:cmAuthor id="3" name="Le Mevel, Veronique" initials="LMV" lastIdx="25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5FF"/>
    <a:srgbClr val="5A8E1F"/>
    <a:srgbClr val="00264A"/>
    <a:srgbClr val="0098CC"/>
    <a:srgbClr val="004C66"/>
    <a:srgbClr val="000000"/>
    <a:srgbClr val="324146"/>
    <a:srgbClr val="BA0065"/>
    <a:srgbClr val="B70132"/>
    <a:srgbClr val="004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8" autoAdjust="0"/>
    <p:restoredTop sz="91689" autoAdjust="0"/>
  </p:normalViewPr>
  <p:slideViewPr>
    <p:cSldViewPr snapToGrid="0">
      <p:cViewPr>
        <p:scale>
          <a:sx n="75" d="100"/>
          <a:sy n="75" d="100"/>
        </p:scale>
        <p:origin x="-480" y="-462"/>
      </p:cViewPr>
      <p:guideLst>
        <p:guide orient="horz" pos="935"/>
        <p:guide pos="347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883"/>
    </p:cViewPr>
  </p:sorterViewPr>
  <p:notesViewPr>
    <p:cSldViewPr snapToGrid="0">
      <p:cViewPr>
        <p:scale>
          <a:sx n="120" d="100"/>
          <a:sy n="120" d="100"/>
        </p:scale>
        <p:origin x="610" y="-415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6797675" cy="495793"/>
          </a:xfrm>
          <a:prstGeom prst="rect">
            <a:avLst/>
          </a:prstGeom>
        </p:spPr>
        <p:txBody>
          <a:bodyPr vert="horz" lIns="34616" tIns="34616" rIns="242312" bIns="34616" rtlCol="0" anchor="ctr"/>
          <a:lstStyle>
            <a:lvl1pPr algn="l">
              <a:defRPr sz="1200"/>
            </a:lvl1pPr>
          </a:lstStyle>
          <a:p>
            <a:pPr algn="r"/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6"/>
            <a:ext cx="2945862" cy="495793"/>
          </a:xfrm>
          <a:prstGeom prst="rect">
            <a:avLst/>
          </a:prstGeom>
        </p:spPr>
        <p:txBody>
          <a:bodyPr vert="horz" lIns="87924" tIns="43962" rIns="87924" bIns="43962" rtlCol="0" anchor="b"/>
          <a:lstStyle>
            <a:lvl1pPr algn="l">
              <a:defRPr sz="1200"/>
            </a:lvl1pPr>
          </a:lstStyle>
          <a:p>
            <a:r>
              <a:rPr lang="de-DE" sz="700" dirty="0">
                <a:latin typeface="Arial" pitchFamily="34" charset="0"/>
                <a:cs typeface="Arial" pitchFamily="34" charset="0"/>
              </a:rPr>
              <a:t>© </a:t>
            </a:r>
            <a:r>
              <a:rPr lang="de-DE" sz="700" dirty="0" smtClean="0">
                <a:latin typeface="Arial" pitchFamily="34" charset="0"/>
                <a:cs typeface="Arial" pitchFamily="34" charset="0"/>
              </a:rPr>
              <a:t>2017 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Capgemini. All </a:t>
            </a:r>
            <a:r>
              <a:rPr lang="de-DE" sz="7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7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29306"/>
            <a:ext cx="2945862" cy="495793"/>
          </a:xfrm>
          <a:prstGeom prst="rect">
            <a:avLst/>
          </a:prstGeom>
        </p:spPr>
        <p:txBody>
          <a:bodyPr vert="horz" lIns="87924" tIns="43962" rIns="87924" bIns="43962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b="1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35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10350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40" tIns="47620" rIns="95240" bIns="476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8"/>
          </a:xfrm>
          <a:prstGeom prst="rect">
            <a:avLst/>
          </a:prstGeom>
        </p:spPr>
        <p:txBody>
          <a:bodyPr vert="horz" lIns="95240" tIns="47620" rIns="95240" bIns="476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0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2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50038" cy="3741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4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62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300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300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300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0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824223"/>
            <a:ext cx="4745620" cy="992238"/>
          </a:xfrm>
          <a:prstGeom prst="rect">
            <a:avLst/>
          </a:prstGeom>
        </p:spPr>
        <p:txBody>
          <a:bodyPr lIns="360000" tIns="36000" rIns="72000" bIns="36000" anchor="t"/>
          <a:lstStyle>
            <a:lvl1pPr algn="l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4354394"/>
            <a:ext cx="4340506" cy="796340"/>
          </a:xfrm>
          <a:prstGeom prst="rect">
            <a:avLst/>
          </a:prstGeom>
        </p:spPr>
        <p:txBody>
          <a:bodyPr lIns="360000" tIns="36000" rIns="72000" bIns="36000"/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2622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1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© 2017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Capgemini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. All rights reserved.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0" y="1511999"/>
            <a:ext cx="11880000" cy="4428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773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63"/>
          <a:stretch/>
        </p:blipFill>
        <p:spPr>
          <a:xfrm>
            <a:off x="3048" y="0"/>
            <a:ext cx="12188952" cy="1442717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>
          <a:xfrm>
            <a:off x="0" y="1512000"/>
            <a:ext cx="11880000" cy="4428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41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21"/>
          <a:stretch/>
        </p:blipFill>
        <p:spPr>
          <a:xfrm>
            <a:off x="1524" y="0"/>
            <a:ext cx="12190476" cy="1473200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</p:nvPr>
        </p:nvSpPr>
        <p:spPr>
          <a:xfrm>
            <a:off x="86" y="1512000"/>
            <a:ext cx="11880000" cy="4320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88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9"/>
          <a:stretch/>
        </p:blipFill>
        <p:spPr>
          <a:xfrm>
            <a:off x="1524" y="-770"/>
            <a:ext cx="12188952" cy="1507984"/>
          </a:xfrm>
          <a:prstGeom prst="rect">
            <a:avLst/>
          </a:prstGeom>
          <a:ln>
            <a:noFill/>
          </a:ln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0" y="1512000"/>
            <a:ext cx="11880000" cy="4500000"/>
          </a:xfrm>
        </p:spPr>
        <p:txBody>
          <a:bodyPr lIns="468000" rIns="72000"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455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83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0"/>
                        <a:ext cx="195384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45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068" rtl="0" eaLnBrk="1" latinLnBrk="0" hangingPunct="1">
        <a:lnSpc>
          <a:spcPct val="85000"/>
        </a:lnSpc>
        <a:spcBef>
          <a:spcPct val="0"/>
        </a:spcBef>
        <a:buNone/>
        <a:defRPr sz="319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39" indent="-166139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199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5493" indent="-180921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799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6414" indent="-165050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10987" indent="-165050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141" indent="-193605" algn="l" defTabSz="914068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699" kern="1200">
          <a:solidFill>
            <a:srgbClr val="494949"/>
          </a:solidFill>
          <a:latin typeface="+mn-lt"/>
          <a:ea typeface="+mn-ea"/>
          <a:cs typeface="+mn-cs"/>
        </a:defRPr>
      </a:lvl5pPr>
      <a:lvl6pPr marL="2513687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721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54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88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4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8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2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5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9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203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38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72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4"/>
          <a:stretch/>
        </p:blipFill>
        <p:spPr>
          <a:xfrm>
            <a:off x="0" y="789431"/>
            <a:ext cx="12188954" cy="5977129"/>
          </a:xfrm>
          <a:prstGeom prst="rect">
            <a:avLst/>
          </a:prstGeom>
        </p:spPr>
      </p:pic>
      <p:pic>
        <p:nvPicPr>
          <p:cNvPr id="8" name="Imagem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2"/>
          <a:stretch/>
        </p:blipFill>
        <p:spPr>
          <a:xfrm>
            <a:off x="1524" y="6362299"/>
            <a:ext cx="12188954" cy="495701"/>
          </a:xfrm>
          <a:prstGeom prst="rect">
            <a:avLst/>
          </a:prstGeom>
        </p:spPr>
      </p:pic>
      <p:pic>
        <p:nvPicPr>
          <p:cNvPr id="9" name="Imagem 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5"/>
          <a:stretch/>
        </p:blipFill>
        <p:spPr>
          <a:xfrm>
            <a:off x="0" y="0"/>
            <a:ext cx="12188954" cy="260844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597877" y="1230878"/>
            <a:ext cx="4607169" cy="5631117"/>
          </a:xfrm>
          <a:prstGeom prst="rect">
            <a:avLst/>
          </a:prstGeom>
          <a:solidFill>
            <a:schemeClr val="bg1">
              <a:alpha val="68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13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7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2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8077200" y="6356350"/>
            <a:ext cx="4114800" cy="365125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</a:p>
        </p:txBody>
      </p:sp>
      <p:sp>
        <p:nvSpPr>
          <p:cNvPr id="12" name="Espace réservé du titre 1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8701"/>
          </a:xfrm>
          <a:prstGeom prst="rect">
            <a:avLst/>
          </a:prstGeom>
        </p:spPr>
        <p:txBody>
          <a:bodyPr vert="horz" lIns="360000" tIns="45720" rIns="91440" bIns="45720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0" y="1512000"/>
            <a:ext cx="11880000" cy="4320000"/>
          </a:xfrm>
          <a:prstGeom prst="rect">
            <a:avLst/>
          </a:prstGeom>
        </p:spPr>
        <p:txBody>
          <a:bodyPr vert="horz" lIns="468000" tIns="45720" rIns="72000" bIns="45720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632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52425" indent="-352425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lang="en-US" sz="28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2313" indent="-2651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24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71575" indent="-25717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US" sz="20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20838" indent="-249238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lang="en-US" sz="18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70100" indent="-2413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noProof="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4"/>
          <a:stretch/>
        </p:blipFill>
        <p:spPr>
          <a:xfrm>
            <a:off x="1523" y="880871"/>
            <a:ext cx="12188954" cy="5977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>
            <a:off x="-2" y="0"/>
            <a:ext cx="121889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5"/>
          <a:stretch/>
        </p:blipFill>
        <p:spPr>
          <a:xfrm>
            <a:off x="1523" y="0"/>
            <a:ext cx="12188954" cy="26084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0832" y="3144533"/>
            <a:ext cx="666930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fr-FR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Hack Born Team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2"/>
          <a:stretch/>
        </p:blipFill>
        <p:spPr>
          <a:xfrm>
            <a:off x="1523" y="6362299"/>
            <a:ext cx="12188954" cy="495701"/>
          </a:xfrm>
          <a:prstGeom prst="rect">
            <a:avLst/>
          </a:prstGeom>
        </p:spPr>
      </p:pic>
      <p:sp>
        <p:nvSpPr>
          <p:cNvPr id="13" name="Retângulo 43"/>
          <p:cNvSpPr/>
          <p:nvPr/>
        </p:nvSpPr>
        <p:spPr>
          <a:xfrm>
            <a:off x="5974813" y="6491446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1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m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2" t="2145"/>
          <a:stretch/>
        </p:blipFill>
        <p:spPr>
          <a:xfrm>
            <a:off x="4034712" y="0"/>
            <a:ext cx="4064127" cy="6858000"/>
          </a:xfrm>
          <a:prstGeom prst="rect">
            <a:avLst/>
          </a:prstGeom>
        </p:spPr>
      </p:pic>
      <p:pic>
        <p:nvPicPr>
          <p:cNvPr id="105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" y="144172"/>
            <a:ext cx="3987799" cy="6268265"/>
          </a:xfrm>
          <a:prstGeom prst="rect">
            <a:avLst/>
          </a:prstGeom>
        </p:spPr>
      </p:pic>
      <p:pic>
        <p:nvPicPr>
          <p:cNvPr id="125" name="Imagem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1" t="3984" r="33581"/>
          <a:stretch/>
        </p:blipFill>
        <p:spPr>
          <a:xfrm>
            <a:off x="8124286" y="0"/>
            <a:ext cx="4067714" cy="6585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  <p:sp>
        <p:nvSpPr>
          <p:cNvPr id="109" name="Retângulo 108"/>
          <p:cNvSpPr/>
          <p:nvPr/>
        </p:nvSpPr>
        <p:spPr>
          <a:xfrm>
            <a:off x="5638" y="1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err="1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Rectangle 47"/>
          <p:cNvSpPr/>
          <p:nvPr/>
        </p:nvSpPr>
        <p:spPr>
          <a:xfrm>
            <a:off x="4044950" y="5118333"/>
            <a:ext cx="4083050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6" name="Imagem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1" r="33195"/>
          <a:stretch/>
        </p:blipFill>
        <p:spPr>
          <a:xfrm>
            <a:off x="8124286" y="-273260"/>
            <a:ext cx="4114800" cy="6858856"/>
          </a:xfrm>
          <a:prstGeom prst="rect">
            <a:avLst/>
          </a:prstGeom>
        </p:spPr>
      </p:pic>
      <p:sp>
        <p:nvSpPr>
          <p:cNvPr id="62" name="Rectangle 48"/>
          <p:cNvSpPr/>
          <p:nvPr/>
        </p:nvSpPr>
        <p:spPr>
          <a:xfrm>
            <a:off x="8143875" y="5118333"/>
            <a:ext cx="4048125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4373404" y="5650022"/>
            <a:ext cx="342614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Through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Innovation</a:t>
            </a:r>
            <a:endParaRPr kumimoji="0" lang="pt-PT" sz="2400" b="1" i="0" u="none" strike="noStrike" kern="1200" cap="none" spc="0" normalizeH="0" baseline="0" noProof="0" dirty="0">
              <a:ln>
                <a:noFill/>
              </a:ln>
              <a:solidFill>
                <a:srgbClr val="324146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8547879" y="5650022"/>
            <a:ext cx="324011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76" name="Grupo 45"/>
          <p:cNvGrpSpPr/>
          <p:nvPr/>
        </p:nvGrpSpPr>
        <p:grpSpPr>
          <a:xfrm>
            <a:off x="5638801" y="4677041"/>
            <a:ext cx="895349" cy="895349"/>
            <a:chOff x="7574646" y="3930649"/>
            <a:chExt cx="895349" cy="895349"/>
          </a:xfrm>
        </p:grpSpPr>
        <p:sp>
          <p:nvSpPr>
            <p:cNvPr id="77" name="Elipse 76"/>
            <p:cNvSpPr/>
            <p:nvPr/>
          </p:nvSpPr>
          <p:spPr>
            <a:xfrm>
              <a:off x="7574646" y="3930649"/>
              <a:ext cx="895349" cy="895349"/>
            </a:xfrm>
            <a:prstGeom prst="ellipse">
              <a:avLst/>
            </a:prstGeom>
            <a:solidFill>
              <a:srgbClr val="EE77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8" name="Grupo 27"/>
            <p:cNvGrpSpPr/>
            <p:nvPr/>
          </p:nvGrpSpPr>
          <p:grpSpPr>
            <a:xfrm>
              <a:off x="7768170" y="4092870"/>
              <a:ext cx="493713" cy="542925"/>
              <a:chOff x="6931025" y="893763"/>
              <a:chExt cx="493713" cy="542925"/>
            </a:xfrm>
            <a:solidFill>
              <a:schemeClr val="bg1"/>
            </a:solidFill>
          </p:grpSpPr>
          <p:sp>
            <p:nvSpPr>
              <p:cNvPr id="79" name="Freeform 36"/>
              <p:cNvSpPr>
                <a:spLocks noEditPoints="1"/>
              </p:cNvSpPr>
              <p:nvPr/>
            </p:nvSpPr>
            <p:spPr bwMode="auto">
              <a:xfrm>
                <a:off x="7029450" y="996950"/>
                <a:ext cx="295275" cy="439738"/>
              </a:xfrm>
              <a:custGeom>
                <a:avLst/>
                <a:gdLst>
                  <a:gd name="T0" fmla="*/ 75 w 186"/>
                  <a:gd name="T1" fmla="*/ 211 h 277"/>
                  <a:gd name="T2" fmla="*/ 74 w 186"/>
                  <a:gd name="T3" fmla="*/ 223 h 277"/>
                  <a:gd name="T4" fmla="*/ 71 w 186"/>
                  <a:gd name="T5" fmla="*/ 235 h 277"/>
                  <a:gd name="T6" fmla="*/ 74 w 186"/>
                  <a:gd name="T7" fmla="*/ 248 h 277"/>
                  <a:gd name="T8" fmla="*/ 80 w 186"/>
                  <a:gd name="T9" fmla="*/ 252 h 277"/>
                  <a:gd name="T10" fmla="*/ 87 w 186"/>
                  <a:gd name="T11" fmla="*/ 257 h 277"/>
                  <a:gd name="T12" fmla="*/ 93 w 186"/>
                  <a:gd name="T13" fmla="*/ 260 h 277"/>
                  <a:gd name="T14" fmla="*/ 99 w 186"/>
                  <a:gd name="T15" fmla="*/ 257 h 277"/>
                  <a:gd name="T16" fmla="*/ 105 w 186"/>
                  <a:gd name="T17" fmla="*/ 252 h 277"/>
                  <a:gd name="T18" fmla="*/ 115 w 186"/>
                  <a:gd name="T19" fmla="*/ 249 h 277"/>
                  <a:gd name="T20" fmla="*/ 116 w 186"/>
                  <a:gd name="T21" fmla="*/ 239 h 277"/>
                  <a:gd name="T22" fmla="*/ 117 w 186"/>
                  <a:gd name="T23" fmla="*/ 227 h 277"/>
                  <a:gd name="T24" fmla="*/ 116 w 186"/>
                  <a:gd name="T25" fmla="*/ 215 h 277"/>
                  <a:gd name="T26" fmla="*/ 116 w 186"/>
                  <a:gd name="T27" fmla="*/ 205 h 277"/>
                  <a:gd name="T28" fmla="*/ 73 w 186"/>
                  <a:gd name="T29" fmla="*/ 21 h 277"/>
                  <a:gd name="T30" fmla="*/ 28 w 186"/>
                  <a:gd name="T31" fmla="*/ 56 h 277"/>
                  <a:gd name="T32" fmla="*/ 21 w 186"/>
                  <a:gd name="T33" fmla="*/ 112 h 277"/>
                  <a:gd name="T34" fmla="*/ 49 w 186"/>
                  <a:gd name="T35" fmla="*/ 153 h 277"/>
                  <a:gd name="T36" fmla="*/ 70 w 186"/>
                  <a:gd name="T37" fmla="*/ 187 h 277"/>
                  <a:gd name="T38" fmla="*/ 128 w 186"/>
                  <a:gd name="T39" fmla="*/ 164 h 277"/>
                  <a:gd name="T40" fmla="*/ 158 w 186"/>
                  <a:gd name="T41" fmla="*/ 128 h 277"/>
                  <a:gd name="T42" fmla="*/ 166 w 186"/>
                  <a:gd name="T43" fmla="*/ 74 h 277"/>
                  <a:gd name="T44" fmla="*/ 131 w 186"/>
                  <a:gd name="T45" fmla="*/ 28 h 277"/>
                  <a:gd name="T46" fmla="*/ 93 w 186"/>
                  <a:gd name="T47" fmla="*/ 0 h 277"/>
                  <a:gd name="T48" fmla="*/ 158 w 186"/>
                  <a:gd name="T49" fmla="*/ 28 h 277"/>
                  <a:gd name="T50" fmla="*/ 186 w 186"/>
                  <a:gd name="T51" fmla="*/ 93 h 277"/>
                  <a:gd name="T52" fmla="*/ 170 w 186"/>
                  <a:gd name="T53" fmla="*/ 143 h 277"/>
                  <a:gd name="T54" fmla="*/ 141 w 186"/>
                  <a:gd name="T55" fmla="*/ 176 h 277"/>
                  <a:gd name="T56" fmla="*/ 133 w 186"/>
                  <a:gd name="T57" fmla="*/ 201 h 277"/>
                  <a:gd name="T58" fmla="*/ 135 w 186"/>
                  <a:gd name="T59" fmla="*/ 215 h 277"/>
                  <a:gd name="T60" fmla="*/ 137 w 186"/>
                  <a:gd name="T61" fmla="*/ 227 h 277"/>
                  <a:gd name="T62" fmla="*/ 135 w 186"/>
                  <a:gd name="T63" fmla="*/ 240 h 277"/>
                  <a:gd name="T64" fmla="*/ 133 w 186"/>
                  <a:gd name="T65" fmla="*/ 255 h 277"/>
                  <a:gd name="T66" fmla="*/ 128 w 186"/>
                  <a:gd name="T67" fmla="*/ 262 h 277"/>
                  <a:gd name="T68" fmla="*/ 114 w 186"/>
                  <a:gd name="T69" fmla="*/ 268 h 277"/>
                  <a:gd name="T70" fmla="*/ 80 w 186"/>
                  <a:gd name="T71" fmla="*/ 274 h 277"/>
                  <a:gd name="T72" fmla="*/ 62 w 186"/>
                  <a:gd name="T73" fmla="*/ 264 h 277"/>
                  <a:gd name="T74" fmla="*/ 55 w 186"/>
                  <a:gd name="T75" fmla="*/ 257 h 277"/>
                  <a:gd name="T76" fmla="*/ 55 w 186"/>
                  <a:gd name="T77" fmla="*/ 249 h 277"/>
                  <a:gd name="T78" fmla="*/ 53 w 186"/>
                  <a:gd name="T79" fmla="*/ 235 h 277"/>
                  <a:gd name="T80" fmla="*/ 55 w 186"/>
                  <a:gd name="T81" fmla="*/ 222 h 277"/>
                  <a:gd name="T82" fmla="*/ 56 w 186"/>
                  <a:gd name="T83" fmla="*/ 211 h 277"/>
                  <a:gd name="T84" fmla="*/ 53 w 186"/>
                  <a:gd name="T85" fmla="*/ 194 h 277"/>
                  <a:gd name="T86" fmla="*/ 35 w 186"/>
                  <a:gd name="T87" fmla="*/ 166 h 277"/>
                  <a:gd name="T88" fmla="*/ 8 w 186"/>
                  <a:gd name="T89" fmla="*/ 129 h 277"/>
                  <a:gd name="T90" fmla="*/ 3 w 186"/>
                  <a:gd name="T91" fmla="*/ 69 h 277"/>
                  <a:gd name="T92" fmla="*/ 46 w 186"/>
                  <a:gd name="T93" fmla="*/ 1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6" h="277">
                    <a:moveTo>
                      <a:pt x="73" y="205"/>
                    </a:moveTo>
                    <a:lnTo>
                      <a:pt x="74" y="208"/>
                    </a:lnTo>
                    <a:lnTo>
                      <a:pt x="75" y="211"/>
                    </a:lnTo>
                    <a:lnTo>
                      <a:pt x="74" y="215"/>
                    </a:lnTo>
                    <a:lnTo>
                      <a:pt x="71" y="219"/>
                    </a:lnTo>
                    <a:lnTo>
                      <a:pt x="74" y="223"/>
                    </a:lnTo>
                    <a:lnTo>
                      <a:pt x="75" y="227"/>
                    </a:lnTo>
                    <a:lnTo>
                      <a:pt x="74" y="231"/>
                    </a:lnTo>
                    <a:lnTo>
                      <a:pt x="71" y="235"/>
                    </a:lnTo>
                    <a:lnTo>
                      <a:pt x="74" y="240"/>
                    </a:lnTo>
                    <a:lnTo>
                      <a:pt x="75" y="244"/>
                    </a:lnTo>
                    <a:lnTo>
                      <a:pt x="74" y="248"/>
                    </a:lnTo>
                    <a:lnTo>
                      <a:pt x="73" y="250"/>
                    </a:lnTo>
                    <a:lnTo>
                      <a:pt x="76" y="251"/>
                    </a:lnTo>
                    <a:lnTo>
                      <a:pt x="80" y="252"/>
                    </a:lnTo>
                    <a:lnTo>
                      <a:pt x="84" y="254"/>
                    </a:lnTo>
                    <a:lnTo>
                      <a:pt x="85" y="255"/>
                    </a:lnTo>
                    <a:lnTo>
                      <a:pt x="87" y="257"/>
                    </a:lnTo>
                    <a:lnTo>
                      <a:pt x="87" y="258"/>
                    </a:lnTo>
                    <a:lnTo>
                      <a:pt x="90" y="258"/>
                    </a:lnTo>
                    <a:lnTo>
                      <a:pt x="93" y="260"/>
                    </a:lnTo>
                    <a:lnTo>
                      <a:pt x="96" y="258"/>
                    </a:lnTo>
                    <a:lnTo>
                      <a:pt x="98" y="258"/>
                    </a:lnTo>
                    <a:lnTo>
                      <a:pt x="99" y="257"/>
                    </a:lnTo>
                    <a:lnTo>
                      <a:pt x="100" y="255"/>
                    </a:lnTo>
                    <a:lnTo>
                      <a:pt x="103" y="254"/>
                    </a:lnTo>
                    <a:lnTo>
                      <a:pt x="105" y="252"/>
                    </a:lnTo>
                    <a:lnTo>
                      <a:pt x="110" y="251"/>
                    </a:lnTo>
                    <a:lnTo>
                      <a:pt x="114" y="250"/>
                    </a:lnTo>
                    <a:lnTo>
                      <a:pt x="115" y="249"/>
                    </a:lnTo>
                    <a:lnTo>
                      <a:pt x="116" y="249"/>
                    </a:lnTo>
                    <a:lnTo>
                      <a:pt x="117" y="244"/>
                    </a:lnTo>
                    <a:lnTo>
                      <a:pt x="116" y="239"/>
                    </a:lnTo>
                    <a:lnTo>
                      <a:pt x="115" y="235"/>
                    </a:lnTo>
                    <a:lnTo>
                      <a:pt x="116" y="232"/>
                    </a:lnTo>
                    <a:lnTo>
                      <a:pt x="117" y="227"/>
                    </a:lnTo>
                    <a:lnTo>
                      <a:pt x="116" y="222"/>
                    </a:lnTo>
                    <a:lnTo>
                      <a:pt x="115" y="219"/>
                    </a:lnTo>
                    <a:lnTo>
                      <a:pt x="116" y="215"/>
                    </a:lnTo>
                    <a:lnTo>
                      <a:pt x="117" y="211"/>
                    </a:lnTo>
                    <a:lnTo>
                      <a:pt x="116" y="207"/>
                    </a:lnTo>
                    <a:lnTo>
                      <a:pt x="116" y="205"/>
                    </a:lnTo>
                    <a:lnTo>
                      <a:pt x="73" y="205"/>
                    </a:lnTo>
                    <a:close/>
                    <a:moveTo>
                      <a:pt x="93" y="18"/>
                    </a:moveTo>
                    <a:lnTo>
                      <a:pt x="73" y="21"/>
                    </a:lnTo>
                    <a:lnTo>
                      <a:pt x="55" y="28"/>
                    </a:lnTo>
                    <a:lnTo>
                      <a:pt x="40" y="40"/>
                    </a:lnTo>
                    <a:lnTo>
                      <a:pt x="28" y="56"/>
                    </a:lnTo>
                    <a:lnTo>
                      <a:pt x="21" y="74"/>
                    </a:lnTo>
                    <a:lnTo>
                      <a:pt x="17" y="93"/>
                    </a:lnTo>
                    <a:lnTo>
                      <a:pt x="21" y="112"/>
                    </a:lnTo>
                    <a:lnTo>
                      <a:pt x="27" y="128"/>
                    </a:lnTo>
                    <a:lnTo>
                      <a:pt x="38" y="141"/>
                    </a:lnTo>
                    <a:lnTo>
                      <a:pt x="49" y="153"/>
                    </a:lnTo>
                    <a:lnTo>
                      <a:pt x="58" y="164"/>
                    </a:lnTo>
                    <a:lnTo>
                      <a:pt x="65" y="175"/>
                    </a:lnTo>
                    <a:lnTo>
                      <a:pt x="70" y="187"/>
                    </a:lnTo>
                    <a:lnTo>
                      <a:pt x="116" y="187"/>
                    </a:lnTo>
                    <a:lnTo>
                      <a:pt x="121" y="175"/>
                    </a:lnTo>
                    <a:lnTo>
                      <a:pt x="128" y="164"/>
                    </a:lnTo>
                    <a:lnTo>
                      <a:pt x="138" y="153"/>
                    </a:lnTo>
                    <a:lnTo>
                      <a:pt x="149" y="141"/>
                    </a:lnTo>
                    <a:lnTo>
                      <a:pt x="158" y="128"/>
                    </a:lnTo>
                    <a:lnTo>
                      <a:pt x="166" y="112"/>
                    </a:lnTo>
                    <a:lnTo>
                      <a:pt x="168" y="93"/>
                    </a:lnTo>
                    <a:lnTo>
                      <a:pt x="166" y="74"/>
                    </a:lnTo>
                    <a:lnTo>
                      <a:pt x="158" y="56"/>
                    </a:lnTo>
                    <a:lnTo>
                      <a:pt x="146" y="40"/>
                    </a:lnTo>
                    <a:lnTo>
                      <a:pt x="131" y="28"/>
                    </a:lnTo>
                    <a:lnTo>
                      <a:pt x="112" y="21"/>
                    </a:lnTo>
                    <a:lnTo>
                      <a:pt x="93" y="18"/>
                    </a:lnTo>
                    <a:close/>
                    <a:moveTo>
                      <a:pt x="93" y="0"/>
                    </a:moveTo>
                    <a:lnTo>
                      <a:pt x="117" y="4"/>
                    </a:lnTo>
                    <a:lnTo>
                      <a:pt x="140" y="14"/>
                    </a:lnTo>
                    <a:lnTo>
                      <a:pt x="158" y="28"/>
                    </a:lnTo>
                    <a:lnTo>
                      <a:pt x="174" y="46"/>
                    </a:lnTo>
                    <a:lnTo>
                      <a:pt x="182" y="69"/>
                    </a:lnTo>
                    <a:lnTo>
                      <a:pt x="186" y="93"/>
                    </a:lnTo>
                    <a:lnTo>
                      <a:pt x="184" y="112"/>
                    </a:lnTo>
                    <a:lnTo>
                      <a:pt x="179" y="129"/>
                    </a:lnTo>
                    <a:lnTo>
                      <a:pt x="170" y="143"/>
                    </a:lnTo>
                    <a:lnTo>
                      <a:pt x="161" y="155"/>
                    </a:lnTo>
                    <a:lnTo>
                      <a:pt x="151" y="166"/>
                    </a:lnTo>
                    <a:lnTo>
                      <a:pt x="141" y="176"/>
                    </a:lnTo>
                    <a:lnTo>
                      <a:pt x="135" y="186"/>
                    </a:lnTo>
                    <a:lnTo>
                      <a:pt x="133" y="194"/>
                    </a:lnTo>
                    <a:lnTo>
                      <a:pt x="133" y="201"/>
                    </a:lnTo>
                    <a:lnTo>
                      <a:pt x="135" y="208"/>
                    </a:lnTo>
                    <a:lnTo>
                      <a:pt x="137" y="211"/>
                    </a:lnTo>
                    <a:lnTo>
                      <a:pt x="135" y="215"/>
                    </a:lnTo>
                    <a:lnTo>
                      <a:pt x="133" y="219"/>
                    </a:lnTo>
                    <a:lnTo>
                      <a:pt x="135" y="223"/>
                    </a:lnTo>
                    <a:lnTo>
                      <a:pt x="137" y="227"/>
                    </a:lnTo>
                    <a:lnTo>
                      <a:pt x="135" y="231"/>
                    </a:lnTo>
                    <a:lnTo>
                      <a:pt x="133" y="235"/>
                    </a:lnTo>
                    <a:lnTo>
                      <a:pt x="135" y="240"/>
                    </a:lnTo>
                    <a:lnTo>
                      <a:pt x="137" y="244"/>
                    </a:lnTo>
                    <a:lnTo>
                      <a:pt x="135" y="248"/>
                    </a:lnTo>
                    <a:lnTo>
                      <a:pt x="133" y="255"/>
                    </a:lnTo>
                    <a:lnTo>
                      <a:pt x="132" y="257"/>
                    </a:lnTo>
                    <a:lnTo>
                      <a:pt x="131" y="260"/>
                    </a:lnTo>
                    <a:lnTo>
                      <a:pt x="128" y="262"/>
                    </a:lnTo>
                    <a:lnTo>
                      <a:pt x="125" y="264"/>
                    </a:lnTo>
                    <a:lnTo>
                      <a:pt x="120" y="267"/>
                    </a:lnTo>
                    <a:lnTo>
                      <a:pt x="114" y="268"/>
                    </a:lnTo>
                    <a:lnTo>
                      <a:pt x="106" y="274"/>
                    </a:lnTo>
                    <a:lnTo>
                      <a:pt x="93" y="277"/>
                    </a:lnTo>
                    <a:lnTo>
                      <a:pt x="80" y="274"/>
                    </a:lnTo>
                    <a:lnTo>
                      <a:pt x="71" y="268"/>
                    </a:lnTo>
                    <a:lnTo>
                      <a:pt x="65" y="267"/>
                    </a:lnTo>
                    <a:lnTo>
                      <a:pt x="62" y="264"/>
                    </a:lnTo>
                    <a:lnTo>
                      <a:pt x="58" y="262"/>
                    </a:lnTo>
                    <a:lnTo>
                      <a:pt x="56" y="260"/>
                    </a:lnTo>
                    <a:lnTo>
                      <a:pt x="55" y="257"/>
                    </a:lnTo>
                    <a:lnTo>
                      <a:pt x="53" y="255"/>
                    </a:lnTo>
                    <a:lnTo>
                      <a:pt x="53" y="252"/>
                    </a:lnTo>
                    <a:lnTo>
                      <a:pt x="55" y="249"/>
                    </a:lnTo>
                    <a:lnTo>
                      <a:pt x="56" y="244"/>
                    </a:lnTo>
                    <a:lnTo>
                      <a:pt x="55" y="239"/>
                    </a:lnTo>
                    <a:lnTo>
                      <a:pt x="53" y="235"/>
                    </a:lnTo>
                    <a:lnTo>
                      <a:pt x="55" y="232"/>
                    </a:lnTo>
                    <a:lnTo>
                      <a:pt x="56" y="227"/>
                    </a:lnTo>
                    <a:lnTo>
                      <a:pt x="55" y="222"/>
                    </a:lnTo>
                    <a:lnTo>
                      <a:pt x="53" y="219"/>
                    </a:lnTo>
                    <a:lnTo>
                      <a:pt x="55" y="215"/>
                    </a:lnTo>
                    <a:lnTo>
                      <a:pt x="56" y="211"/>
                    </a:lnTo>
                    <a:lnTo>
                      <a:pt x="55" y="207"/>
                    </a:lnTo>
                    <a:lnTo>
                      <a:pt x="53" y="203"/>
                    </a:lnTo>
                    <a:lnTo>
                      <a:pt x="53" y="194"/>
                    </a:lnTo>
                    <a:lnTo>
                      <a:pt x="51" y="186"/>
                    </a:lnTo>
                    <a:lnTo>
                      <a:pt x="44" y="176"/>
                    </a:lnTo>
                    <a:lnTo>
                      <a:pt x="35" y="166"/>
                    </a:lnTo>
                    <a:lnTo>
                      <a:pt x="26" y="155"/>
                    </a:lnTo>
                    <a:lnTo>
                      <a:pt x="16" y="143"/>
                    </a:lnTo>
                    <a:lnTo>
                      <a:pt x="8" y="129"/>
                    </a:lnTo>
                    <a:lnTo>
                      <a:pt x="2" y="112"/>
                    </a:lnTo>
                    <a:lnTo>
                      <a:pt x="0" y="93"/>
                    </a:lnTo>
                    <a:lnTo>
                      <a:pt x="3" y="69"/>
                    </a:lnTo>
                    <a:lnTo>
                      <a:pt x="12" y="46"/>
                    </a:lnTo>
                    <a:lnTo>
                      <a:pt x="27" y="28"/>
                    </a:lnTo>
                    <a:lnTo>
                      <a:pt x="46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37"/>
              <p:cNvSpPr>
                <a:spLocks/>
              </p:cNvSpPr>
              <p:nvPr/>
            </p:nvSpPr>
            <p:spPr bwMode="auto">
              <a:xfrm>
                <a:off x="7162800" y="893763"/>
                <a:ext cx="28575" cy="79375"/>
              </a:xfrm>
              <a:custGeom>
                <a:avLst/>
                <a:gdLst>
                  <a:gd name="T0" fmla="*/ 9 w 18"/>
                  <a:gd name="T1" fmla="*/ 0 h 50"/>
                  <a:gd name="T2" fmla="*/ 13 w 18"/>
                  <a:gd name="T3" fmla="*/ 1 h 50"/>
                  <a:gd name="T4" fmla="*/ 15 w 18"/>
                  <a:gd name="T5" fmla="*/ 3 h 50"/>
                  <a:gd name="T6" fmla="*/ 18 w 18"/>
                  <a:gd name="T7" fmla="*/ 6 h 50"/>
                  <a:gd name="T8" fmla="*/ 18 w 18"/>
                  <a:gd name="T9" fmla="*/ 10 h 50"/>
                  <a:gd name="T10" fmla="*/ 18 w 18"/>
                  <a:gd name="T11" fmla="*/ 40 h 50"/>
                  <a:gd name="T12" fmla="*/ 18 w 18"/>
                  <a:gd name="T13" fmla="*/ 44 h 50"/>
                  <a:gd name="T14" fmla="*/ 15 w 18"/>
                  <a:gd name="T15" fmla="*/ 47 h 50"/>
                  <a:gd name="T16" fmla="*/ 13 w 18"/>
                  <a:gd name="T17" fmla="*/ 48 h 50"/>
                  <a:gd name="T18" fmla="*/ 9 w 18"/>
                  <a:gd name="T19" fmla="*/ 50 h 50"/>
                  <a:gd name="T20" fmla="*/ 6 w 18"/>
                  <a:gd name="T21" fmla="*/ 48 h 50"/>
                  <a:gd name="T22" fmla="*/ 3 w 18"/>
                  <a:gd name="T23" fmla="*/ 47 h 50"/>
                  <a:gd name="T24" fmla="*/ 1 w 18"/>
                  <a:gd name="T25" fmla="*/ 44 h 50"/>
                  <a:gd name="T26" fmla="*/ 0 w 18"/>
                  <a:gd name="T27" fmla="*/ 40 h 50"/>
                  <a:gd name="T28" fmla="*/ 0 w 18"/>
                  <a:gd name="T29" fmla="*/ 10 h 50"/>
                  <a:gd name="T30" fmla="*/ 1 w 18"/>
                  <a:gd name="T31" fmla="*/ 6 h 50"/>
                  <a:gd name="T32" fmla="*/ 3 w 18"/>
                  <a:gd name="T33" fmla="*/ 3 h 50"/>
                  <a:gd name="T34" fmla="*/ 6 w 18"/>
                  <a:gd name="T35" fmla="*/ 1 h 50"/>
                  <a:gd name="T36" fmla="*/ 9 w 18"/>
                  <a:gd name="T3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50">
                    <a:moveTo>
                      <a:pt x="9" y="0"/>
                    </a:moveTo>
                    <a:lnTo>
                      <a:pt x="13" y="1"/>
                    </a:lnTo>
                    <a:lnTo>
                      <a:pt x="15" y="3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40"/>
                    </a:lnTo>
                    <a:lnTo>
                      <a:pt x="18" y="44"/>
                    </a:lnTo>
                    <a:lnTo>
                      <a:pt x="15" y="47"/>
                    </a:lnTo>
                    <a:lnTo>
                      <a:pt x="13" y="48"/>
                    </a:lnTo>
                    <a:lnTo>
                      <a:pt x="9" y="50"/>
                    </a:lnTo>
                    <a:lnTo>
                      <a:pt x="6" y="48"/>
                    </a:lnTo>
                    <a:lnTo>
                      <a:pt x="3" y="47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38"/>
              <p:cNvSpPr>
                <a:spLocks/>
              </p:cNvSpPr>
              <p:nvPr/>
            </p:nvSpPr>
            <p:spPr bwMode="auto">
              <a:xfrm>
                <a:off x="7292975" y="957263"/>
                <a:ext cx="68263" cy="68263"/>
              </a:xfrm>
              <a:custGeom>
                <a:avLst/>
                <a:gdLst>
                  <a:gd name="T0" fmla="*/ 35 w 43"/>
                  <a:gd name="T1" fmla="*/ 0 h 43"/>
                  <a:gd name="T2" fmla="*/ 38 w 43"/>
                  <a:gd name="T3" fmla="*/ 0 h 43"/>
                  <a:gd name="T4" fmla="*/ 41 w 43"/>
                  <a:gd name="T5" fmla="*/ 2 h 43"/>
                  <a:gd name="T6" fmla="*/ 43 w 43"/>
                  <a:gd name="T7" fmla="*/ 5 h 43"/>
                  <a:gd name="T8" fmla="*/ 43 w 43"/>
                  <a:gd name="T9" fmla="*/ 8 h 43"/>
                  <a:gd name="T10" fmla="*/ 43 w 43"/>
                  <a:gd name="T11" fmla="*/ 12 h 43"/>
                  <a:gd name="T12" fmla="*/ 41 w 43"/>
                  <a:gd name="T13" fmla="*/ 14 h 43"/>
                  <a:gd name="T14" fmla="*/ 15 w 43"/>
                  <a:gd name="T15" fmla="*/ 41 h 43"/>
                  <a:gd name="T16" fmla="*/ 12 w 43"/>
                  <a:gd name="T17" fmla="*/ 42 h 43"/>
                  <a:gd name="T18" fmla="*/ 9 w 43"/>
                  <a:gd name="T19" fmla="*/ 43 h 43"/>
                  <a:gd name="T20" fmla="*/ 6 w 43"/>
                  <a:gd name="T21" fmla="*/ 42 h 43"/>
                  <a:gd name="T22" fmla="*/ 2 w 43"/>
                  <a:gd name="T23" fmla="*/ 41 h 43"/>
                  <a:gd name="T24" fmla="*/ 1 w 43"/>
                  <a:gd name="T25" fmla="*/ 37 h 43"/>
                  <a:gd name="T26" fmla="*/ 0 w 43"/>
                  <a:gd name="T27" fmla="*/ 35 h 43"/>
                  <a:gd name="T28" fmla="*/ 1 w 43"/>
                  <a:gd name="T29" fmla="*/ 31 h 43"/>
                  <a:gd name="T30" fmla="*/ 2 w 43"/>
                  <a:gd name="T31" fmla="*/ 28 h 43"/>
                  <a:gd name="T32" fmla="*/ 28 w 43"/>
                  <a:gd name="T33" fmla="*/ 2 h 43"/>
                  <a:gd name="T34" fmla="*/ 31 w 43"/>
                  <a:gd name="T35" fmla="*/ 0 h 43"/>
                  <a:gd name="T36" fmla="*/ 35 w 43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38" y="0"/>
                    </a:lnTo>
                    <a:lnTo>
                      <a:pt x="41" y="2"/>
                    </a:lnTo>
                    <a:lnTo>
                      <a:pt x="43" y="5"/>
                    </a:lnTo>
                    <a:lnTo>
                      <a:pt x="43" y="8"/>
                    </a:lnTo>
                    <a:lnTo>
                      <a:pt x="43" y="12"/>
                    </a:lnTo>
                    <a:lnTo>
                      <a:pt x="41" y="14"/>
                    </a:lnTo>
                    <a:lnTo>
                      <a:pt x="15" y="41"/>
                    </a:lnTo>
                    <a:lnTo>
                      <a:pt x="12" y="42"/>
                    </a:lnTo>
                    <a:lnTo>
                      <a:pt x="9" y="43"/>
                    </a:lnTo>
                    <a:lnTo>
                      <a:pt x="6" y="42"/>
                    </a:lnTo>
                    <a:lnTo>
                      <a:pt x="2" y="41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1" y="31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31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9"/>
              <p:cNvSpPr>
                <a:spLocks/>
              </p:cNvSpPr>
              <p:nvPr/>
            </p:nvSpPr>
            <p:spPr bwMode="auto">
              <a:xfrm>
                <a:off x="7345363" y="1127125"/>
                <a:ext cx="79375" cy="28575"/>
              </a:xfrm>
              <a:custGeom>
                <a:avLst/>
                <a:gdLst>
                  <a:gd name="T0" fmla="*/ 10 w 50"/>
                  <a:gd name="T1" fmla="*/ 0 h 18"/>
                  <a:gd name="T2" fmla="*/ 40 w 50"/>
                  <a:gd name="T3" fmla="*/ 0 h 18"/>
                  <a:gd name="T4" fmla="*/ 44 w 50"/>
                  <a:gd name="T5" fmla="*/ 2 h 18"/>
                  <a:gd name="T6" fmla="*/ 47 w 50"/>
                  <a:gd name="T7" fmla="*/ 3 h 18"/>
                  <a:gd name="T8" fmla="*/ 49 w 50"/>
                  <a:gd name="T9" fmla="*/ 5 h 18"/>
                  <a:gd name="T10" fmla="*/ 50 w 50"/>
                  <a:gd name="T11" fmla="*/ 9 h 18"/>
                  <a:gd name="T12" fmla="*/ 49 w 50"/>
                  <a:gd name="T13" fmla="*/ 12 h 18"/>
                  <a:gd name="T14" fmla="*/ 47 w 50"/>
                  <a:gd name="T15" fmla="*/ 16 h 18"/>
                  <a:gd name="T16" fmla="*/ 44 w 50"/>
                  <a:gd name="T17" fmla="*/ 17 h 18"/>
                  <a:gd name="T18" fmla="*/ 40 w 50"/>
                  <a:gd name="T19" fmla="*/ 18 h 18"/>
                  <a:gd name="T20" fmla="*/ 10 w 50"/>
                  <a:gd name="T21" fmla="*/ 18 h 18"/>
                  <a:gd name="T22" fmla="*/ 6 w 50"/>
                  <a:gd name="T23" fmla="*/ 17 h 18"/>
                  <a:gd name="T24" fmla="*/ 3 w 50"/>
                  <a:gd name="T25" fmla="*/ 16 h 18"/>
                  <a:gd name="T26" fmla="*/ 2 w 50"/>
                  <a:gd name="T27" fmla="*/ 12 h 18"/>
                  <a:gd name="T28" fmla="*/ 0 w 50"/>
                  <a:gd name="T29" fmla="*/ 9 h 18"/>
                  <a:gd name="T30" fmla="*/ 2 w 50"/>
                  <a:gd name="T31" fmla="*/ 5 h 18"/>
                  <a:gd name="T32" fmla="*/ 3 w 50"/>
                  <a:gd name="T33" fmla="*/ 3 h 18"/>
                  <a:gd name="T34" fmla="*/ 6 w 50"/>
                  <a:gd name="T35" fmla="*/ 2 h 18"/>
                  <a:gd name="T36" fmla="*/ 10 w 50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18">
                    <a:moveTo>
                      <a:pt x="10" y="0"/>
                    </a:moveTo>
                    <a:lnTo>
                      <a:pt x="40" y="0"/>
                    </a:lnTo>
                    <a:lnTo>
                      <a:pt x="44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0" y="9"/>
                    </a:lnTo>
                    <a:lnTo>
                      <a:pt x="49" y="12"/>
                    </a:lnTo>
                    <a:lnTo>
                      <a:pt x="47" y="16"/>
                    </a:lnTo>
                    <a:lnTo>
                      <a:pt x="44" y="17"/>
                    </a:lnTo>
                    <a:lnTo>
                      <a:pt x="40" y="18"/>
                    </a:lnTo>
                    <a:lnTo>
                      <a:pt x="10" y="18"/>
                    </a:lnTo>
                    <a:lnTo>
                      <a:pt x="6" y="17"/>
                    </a:lnTo>
                    <a:lnTo>
                      <a:pt x="3" y="1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40"/>
              <p:cNvSpPr>
                <a:spLocks/>
              </p:cNvSpPr>
              <p:nvPr/>
            </p:nvSpPr>
            <p:spPr bwMode="auto">
              <a:xfrm>
                <a:off x="6931025" y="1127125"/>
                <a:ext cx="76200" cy="28575"/>
              </a:xfrm>
              <a:custGeom>
                <a:avLst/>
                <a:gdLst>
                  <a:gd name="T0" fmla="*/ 8 w 48"/>
                  <a:gd name="T1" fmla="*/ 0 h 18"/>
                  <a:gd name="T2" fmla="*/ 39 w 48"/>
                  <a:gd name="T3" fmla="*/ 0 h 18"/>
                  <a:gd name="T4" fmla="*/ 43 w 48"/>
                  <a:gd name="T5" fmla="*/ 2 h 18"/>
                  <a:gd name="T6" fmla="*/ 45 w 48"/>
                  <a:gd name="T7" fmla="*/ 3 h 18"/>
                  <a:gd name="T8" fmla="*/ 48 w 48"/>
                  <a:gd name="T9" fmla="*/ 5 h 18"/>
                  <a:gd name="T10" fmla="*/ 48 w 48"/>
                  <a:gd name="T11" fmla="*/ 9 h 18"/>
                  <a:gd name="T12" fmla="*/ 48 w 48"/>
                  <a:gd name="T13" fmla="*/ 12 h 18"/>
                  <a:gd name="T14" fmla="*/ 45 w 48"/>
                  <a:gd name="T15" fmla="*/ 16 h 18"/>
                  <a:gd name="T16" fmla="*/ 43 w 48"/>
                  <a:gd name="T17" fmla="*/ 17 h 18"/>
                  <a:gd name="T18" fmla="*/ 39 w 48"/>
                  <a:gd name="T19" fmla="*/ 18 h 18"/>
                  <a:gd name="T20" fmla="*/ 8 w 48"/>
                  <a:gd name="T21" fmla="*/ 18 h 18"/>
                  <a:gd name="T22" fmla="*/ 4 w 48"/>
                  <a:gd name="T23" fmla="*/ 17 h 18"/>
                  <a:gd name="T24" fmla="*/ 2 w 48"/>
                  <a:gd name="T25" fmla="*/ 16 h 18"/>
                  <a:gd name="T26" fmla="*/ 0 w 48"/>
                  <a:gd name="T27" fmla="*/ 12 h 18"/>
                  <a:gd name="T28" fmla="*/ 0 w 48"/>
                  <a:gd name="T29" fmla="*/ 9 h 18"/>
                  <a:gd name="T30" fmla="*/ 0 w 48"/>
                  <a:gd name="T31" fmla="*/ 5 h 18"/>
                  <a:gd name="T32" fmla="*/ 2 w 48"/>
                  <a:gd name="T33" fmla="*/ 3 h 18"/>
                  <a:gd name="T34" fmla="*/ 4 w 48"/>
                  <a:gd name="T35" fmla="*/ 2 h 18"/>
                  <a:gd name="T36" fmla="*/ 8 w 48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8">
                    <a:moveTo>
                      <a:pt x="8" y="0"/>
                    </a:moveTo>
                    <a:lnTo>
                      <a:pt x="39" y="0"/>
                    </a:lnTo>
                    <a:lnTo>
                      <a:pt x="43" y="2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48" y="9"/>
                    </a:lnTo>
                    <a:lnTo>
                      <a:pt x="48" y="12"/>
                    </a:lnTo>
                    <a:lnTo>
                      <a:pt x="45" y="16"/>
                    </a:lnTo>
                    <a:lnTo>
                      <a:pt x="43" y="17"/>
                    </a:lnTo>
                    <a:lnTo>
                      <a:pt x="39" y="18"/>
                    </a:lnTo>
                    <a:lnTo>
                      <a:pt x="8" y="18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6991350" y="957263"/>
                <a:ext cx="69850" cy="68263"/>
              </a:xfrm>
              <a:custGeom>
                <a:avLst/>
                <a:gdLst>
                  <a:gd name="T0" fmla="*/ 10 w 44"/>
                  <a:gd name="T1" fmla="*/ 0 h 43"/>
                  <a:gd name="T2" fmla="*/ 12 w 44"/>
                  <a:gd name="T3" fmla="*/ 0 h 43"/>
                  <a:gd name="T4" fmla="*/ 16 w 44"/>
                  <a:gd name="T5" fmla="*/ 2 h 43"/>
                  <a:gd name="T6" fmla="*/ 41 w 44"/>
                  <a:gd name="T7" fmla="*/ 28 h 43"/>
                  <a:gd name="T8" fmla="*/ 44 w 44"/>
                  <a:gd name="T9" fmla="*/ 31 h 43"/>
                  <a:gd name="T10" fmla="*/ 44 w 44"/>
                  <a:gd name="T11" fmla="*/ 35 h 43"/>
                  <a:gd name="T12" fmla="*/ 44 w 44"/>
                  <a:gd name="T13" fmla="*/ 37 h 43"/>
                  <a:gd name="T14" fmla="*/ 41 w 44"/>
                  <a:gd name="T15" fmla="*/ 41 h 43"/>
                  <a:gd name="T16" fmla="*/ 39 w 44"/>
                  <a:gd name="T17" fmla="*/ 42 h 43"/>
                  <a:gd name="T18" fmla="*/ 35 w 44"/>
                  <a:gd name="T19" fmla="*/ 43 h 43"/>
                  <a:gd name="T20" fmla="*/ 32 w 44"/>
                  <a:gd name="T21" fmla="*/ 42 h 43"/>
                  <a:gd name="T22" fmla="*/ 29 w 44"/>
                  <a:gd name="T23" fmla="*/ 41 h 43"/>
                  <a:gd name="T24" fmla="*/ 3 w 44"/>
                  <a:gd name="T25" fmla="*/ 14 h 43"/>
                  <a:gd name="T26" fmla="*/ 1 w 44"/>
                  <a:gd name="T27" fmla="*/ 12 h 43"/>
                  <a:gd name="T28" fmla="*/ 0 w 44"/>
                  <a:gd name="T29" fmla="*/ 8 h 43"/>
                  <a:gd name="T30" fmla="*/ 1 w 44"/>
                  <a:gd name="T31" fmla="*/ 5 h 43"/>
                  <a:gd name="T32" fmla="*/ 3 w 44"/>
                  <a:gd name="T33" fmla="*/ 2 h 43"/>
                  <a:gd name="T34" fmla="*/ 6 w 44"/>
                  <a:gd name="T35" fmla="*/ 0 h 43"/>
                  <a:gd name="T36" fmla="*/ 10 w 44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3">
                    <a:moveTo>
                      <a:pt x="10" y="0"/>
                    </a:moveTo>
                    <a:lnTo>
                      <a:pt x="12" y="0"/>
                    </a:lnTo>
                    <a:lnTo>
                      <a:pt x="16" y="2"/>
                    </a:lnTo>
                    <a:lnTo>
                      <a:pt x="41" y="28"/>
                    </a:lnTo>
                    <a:lnTo>
                      <a:pt x="44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29" y="41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7292975" y="1257300"/>
                <a:ext cx="68263" cy="69850"/>
              </a:xfrm>
              <a:custGeom>
                <a:avLst/>
                <a:gdLst>
                  <a:gd name="T0" fmla="*/ 9 w 43"/>
                  <a:gd name="T1" fmla="*/ 0 h 44"/>
                  <a:gd name="T2" fmla="*/ 12 w 43"/>
                  <a:gd name="T3" fmla="*/ 0 h 44"/>
                  <a:gd name="T4" fmla="*/ 15 w 43"/>
                  <a:gd name="T5" fmla="*/ 3 h 44"/>
                  <a:gd name="T6" fmla="*/ 41 w 43"/>
                  <a:gd name="T7" fmla="*/ 28 h 44"/>
                  <a:gd name="T8" fmla="*/ 43 w 43"/>
                  <a:gd name="T9" fmla="*/ 32 h 44"/>
                  <a:gd name="T10" fmla="*/ 43 w 43"/>
                  <a:gd name="T11" fmla="*/ 35 h 44"/>
                  <a:gd name="T12" fmla="*/ 43 w 43"/>
                  <a:gd name="T13" fmla="*/ 38 h 44"/>
                  <a:gd name="T14" fmla="*/ 41 w 43"/>
                  <a:gd name="T15" fmla="*/ 41 h 44"/>
                  <a:gd name="T16" fmla="*/ 38 w 43"/>
                  <a:gd name="T17" fmla="*/ 43 h 44"/>
                  <a:gd name="T18" fmla="*/ 35 w 43"/>
                  <a:gd name="T19" fmla="*/ 44 h 44"/>
                  <a:gd name="T20" fmla="*/ 31 w 43"/>
                  <a:gd name="T21" fmla="*/ 43 h 44"/>
                  <a:gd name="T22" fmla="*/ 28 w 43"/>
                  <a:gd name="T23" fmla="*/ 41 h 44"/>
                  <a:gd name="T24" fmla="*/ 2 w 43"/>
                  <a:gd name="T25" fmla="*/ 15 h 44"/>
                  <a:gd name="T26" fmla="*/ 1 w 43"/>
                  <a:gd name="T27" fmla="*/ 12 h 44"/>
                  <a:gd name="T28" fmla="*/ 0 w 43"/>
                  <a:gd name="T29" fmla="*/ 9 h 44"/>
                  <a:gd name="T30" fmla="*/ 1 w 43"/>
                  <a:gd name="T31" fmla="*/ 5 h 44"/>
                  <a:gd name="T32" fmla="*/ 2 w 43"/>
                  <a:gd name="T33" fmla="*/ 3 h 44"/>
                  <a:gd name="T34" fmla="*/ 6 w 43"/>
                  <a:gd name="T35" fmla="*/ 0 h 44"/>
                  <a:gd name="T36" fmla="*/ 9 w 43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4">
                    <a:moveTo>
                      <a:pt x="9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41" y="28"/>
                    </a:lnTo>
                    <a:lnTo>
                      <a:pt x="43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1" y="41"/>
                    </a:lnTo>
                    <a:lnTo>
                      <a:pt x="38" y="43"/>
                    </a:lnTo>
                    <a:lnTo>
                      <a:pt x="35" y="44"/>
                    </a:lnTo>
                    <a:lnTo>
                      <a:pt x="31" y="43"/>
                    </a:lnTo>
                    <a:lnTo>
                      <a:pt x="28" y="41"/>
                    </a:lnTo>
                    <a:lnTo>
                      <a:pt x="2" y="15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43"/>
              <p:cNvSpPr>
                <a:spLocks/>
              </p:cNvSpPr>
              <p:nvPr/>
            </p:nvSpPr>
            <p:spPr bwMode="auto">
              <a:xfrm>
                <a:off x="6991350" y="1257300"/>
                <a:ext cx="69850" cy="69850"/>
              </a:xfrm>
              <a:custGeom>
                <a:avLst/>
                <a:gdLst>
                  <a:gd name="T0" fmla="*/ 35 w 44"/>
                  <a:gd name="T1" fmla="*/ 0 h 44"/>
                  <a:gd name="T2" fmla="*/ 39 w 44"/>
                  <a:gd name="T3" fmla="*/ 0 h 44"/>
                  <a:gd name="T4" fmla="*/ 41 w 44"/>
                  <a:gd name="T5" fmla="*/ 3 h 44"/>
                  <a:gd name="T6" fmla="*/ 44 w 44"/>
                  <a:gd name="T7" fmla="*/ 5 h 44"/>
                  <a:gd name="T8" fmla="*/ 44 w 44"/>
                  <a:gd name="T9" fmla="*/ 9 h 44"/>
                  <a:gd name="T10" fmla="*/ 44 w 44"/>
                  <a:gd name="T11" fmla="*/ 12 h 44"/>
                  <a:gd name="T12" fmla="*/ 41 w 44"/>
                  <a:gd name="T13" fmla="*/ 15 h 44"/>
                  <a:gd name="T14" fmla="*/ 16 w 44"/>
                  <a:gd name="T15" fmla="*/ 41 h 44"/>
                  <a:gd name="T16" fmla="*/ 12 w 44"/>
                  <a:gd name="T17" fmla="*/ 43 h 44"/>
                  <a:gd name="T18" fmla="*/ 10 w 44"/>
                  <a:gd name="T19" fmla="*/ 44 h 44"/>
                  <a:gd name="T20" fmla="*/ 6 w 44"/>
                  <a:gd name="T21" fmla="*/ 43 h 44"/>
                  <a:gd name="T22" fmla="*/ 3 w 44"/>
                  <a:gd name="T23" fmla="*/ 41 h 44"/>
                  <a:gd name="T24" fmla="*/ 1 w 44"/>
                  <a:gd name="T25" fmla="*/ 38 h 44"/>
                  <a:gd name="T26" fmla="*/ 0 w 44"/>
                  <a:gd name="T27" fmla="*/ 35 h 44"/>
                  <a:gd name="T28" fmla="*/ 1 w 44"/>
                  <a:gd name="T29" fmla="*/ 32 h 44"/>
                  <a:gd name="T30" fmla="*/ 3 w 44"/>
                  <a:gd name="T31" fmla="*/ 28 h 44"/>
                  <a:gd name="T32" fmla="*/ 29 w 44"/>
                  <a:gd name="T33" fmla="*/ 3 h 44"/>
                  <a:gd name="T34" fmla="*/ 32 w 44"/>
                  <a:gd name="T35" fmla="*/ 0 h 44"/>
                  <a:gd name="T36" fmla="*/ 35 w 44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5" y="0"/>
                    </a:moveTo>
                    <a:lnTo>
                      <a:pt x="39" y="0"/>
                    </a:lnTo>
                    <a:lnTo>
                      <a:pt x="41" y="3"/>
                    </a:lnTo>
                    <a:lnTo>
                      <a:pt x="44" y="5"/>
                    </a:lnTo>
                    <a:lnTo>
                      <a:pt x="44" y="9"/>
                    </a:lnTo>
                    <a:lnTo>
                      <a:pt x="44" y="12"/>
                    </a:lnTo>
                    <a:lnTo>
                      <a:pt x="41" y="15"/>
                    </a:lnTo>
                    <a:lnTo>
                      <a:pt x="16" y="41"/>
                    </a:lnTo>
                    <a:lnTo>
                      <a:pt x="12" y="43"/>
                    </a:lnTo>
                    <a:lnTo>
                      <a:pt x="10" y="44"/>
                    </a:lnTo>
                    <a:lnTo>
                      <a:pt x="6" y="43"/>
                    </a:lnTo>
                    <a:lnTo>
                      <a:pt x="3" y="41"/>
                    </a:lnTo>
                    <a:lnTo>
                      <a:pt x="1" y="38"/>
                    </a:lnTo>
                    <a:lnTo>
                      <a:pt x="0" y="35"/>
                    </a:lnTo>
                    <a:lnTo>
                      <a:pt x="1" y="32"/>
                    </a:lnTo>
                    <a:lnTo>
                      <a:pt x="3" y="28"/>
                    </a:lnTo>
                    <a:lnTo>
                      <a:pt x="29" y="3"/>
                    </a:lnTo>
                    <a:lnTo>
                      <a:pt x="32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44"/>
              <p:cNvSpPr>
                <a:spLocks/>
              </p:cNvSpPr>
              <p:nvPr/>
            </p:nvSpPr>
            <p:spPr bwMode="auto">
              <a:xfrm>
                <a:off x="7073900" y="912813"/>
                <a:ext cx="47625" cy="73025"/>
              </a:xfrm>
              <a:custGeom>
                <a:avLst/>
                <a:gdLst>
                  <a:gd name="T0" fmla="*/ 8 w 30"/>
                  <a:gd name="T1" fmla="*/ 0 h 46"/>
                  <a:gd name="T2" fmla="*/ 12 w 30"/>
                  <a:gd name="T3" fmla="*/ 0 h 46"/>
                  <a:gd name="T4" fmla="*/ 15 w 30"/>
                  <a:gd name="T5" fmla="*/ 3 h 46"/>
                  <a:gd name="T6" fmla="*/ 17 w 30"/>
                  <a:gd name="T7" fmla="*/ 5 h 46"/>
                  <a:gd name="T8" fmla="*/ 29 w 30"/>
                  <a:gd name="T9" fmla="*/ 34 h 46"/>
                  <a:gd name="T10" fmla="*/ 30 w 30"/>
                  <a:gd name="T11" fmla="*/ 38 h 46"/>
                  <a:gd name="T12" fmla="*/ 29 w 30"/>
                  <a:gd name="T13" fmla="*/ 41 h 46"/>
                  <a:gd name="T14" fmla="*/ 27 w 30"/>
                  <a:gd name="T15" fmla="*/ 44 h 46"/>
                  <a:gd name="T16" fmla="*/ 24 w 30"/>
                  <a:gd name="T17" fmla="*/ 46 h 46"/>
                  <a:gd name="T18" fmla="*/ 21 w 30"/>
                  <a:gd name="T19" fmla="*/ 46 h 46"/>
                  <a:gd name="T20" fmla="*/ 17 w 30"/>
                  <a:gd name="T21" fmla="*/ 46 h 46"/>
                  <a:gd name="T22" fmla="*/ 15 w 30"/>
                  <a:gd name="T23" fmla="*/ 44 h 46"/>
                  <a:gd name="T24" fmla="*/ 12 w 30"/>
                  <a:gd name="T25" fmla="*/ 41 h 46"/>
                  <a:gd name="T26" fmla="*/ 0 w 30"/>
                  <a:gd name="T27" fmla="*/ 12 h 46"/>
                  <a:gd name="T28" fmla="*/ 0 w 30"/>
                  <a:gd name="T29" fmla="*/ 9 h 46"/>
                  <a:gd name="T30" fmla="*/ 0 w 30"/>
                  <a:gd name="T31" fmla="*/ 5 h 46"/>
                  <a:gd name="T32" fmla="*/ 2 w 30"/>
                  <a:gd name="T33" fmla="*/ 3 h 46"/>
                  <a:gd name="T34" fmla="*/ 5 w 30"/>
                  <a:gd name="T35" fmla="*/ 0 h 46"/>
                  <a:gd name="T36" fmla="*/ 8 w 30"/>
                  <a:gd name="T3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46">
                    <a:moveTo>
                      <a:pt x="8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7" y="5"/>
                    </a:lnTo>
                    <a:lnTo>
                      <a:pt x="29" y="34"/>
                    </a:lnTo>
                    <a:lnTo>
                      <a:pt x="30" y="38"/>
                    </a:lnTo>
                    <a:lnTo>
                      <a:pt x="29" y="41"/>
                    </a:lnTo>
                    <a:lnTo>
                      <a:pt x="27" y="44"/>
                    </a:lnTo>
                    <a:lnTo>
                      <a:pt x="24" y="46"/>
                    </a:lnTo>
                    <a:lnTo>
                      <a:pt x="21" y="46"/>
                    </a:lnTo>
                    <a:lnTo>
                      <a:pt x="17" y="46"/>
                    </a:lnTo>
                    <a:lnTo>
                      <a:pt x="15" y="44"/>
                    </a:lnTo>
                    <a:lnTo>
                      <a:pt x="12" y="41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45"/>
              <p:cNvSpPr>
                <a:spLocks/>
              </p:cNvSpPr>
              <p:nvPr/>
            </p:nvSpPr>
            <p:spPr bwMode="auto">
              <a:xfrm>
                <a:off x="7232650" y="903288"/>
                <a:ext cx="49213" cy="82550"/>
              </a:xfrm>
              <a:custGeom>
                <a:avLst/>
                <a:gdLst>
                  <a:gd name="T0" fmla="*/ 23 w 31"/>
                  <a:gd name="T1" fmla="*/ 0 h 52"/>
                  <a:gd name="T2" fmla="*/ 27 w 31"/>
                  <a:gd name="T3" fmla="*/ 1 h 52"/>
                  <a:gd name="T4" fmla="*/ 29 w 31"/>
                  <a:gd name="T5" fmla="*/ 4 h 52"/>
                  <a:gd name="T6" fmla="*/ 31 w 31"/>
                  <a:gd name="T7" fmla="*/ 6 h 52"/>
                  <a:gd name="T8" fmla="*/ 31 w 31"/>
                  <a:gd name="T9" fmla="*/ 10 h 52"/>
                  <a:gd name="T10" fmla="*/ 31 w 31"/>
                  <a:gd name="T11" fmla="*/ 13 h 52"/>
                  <a:gd name="T12" fmla="*/ 17 w 31"/>
                  <a:gd name="T13" fmla="*/ 47 h 52"/>
                  <a:gd name="T14" fmla="*/ 16 w 31"/>
                  <a:gd name="T15" fmla="*/ 50 h 52"/>
                  <a:gd name="T16" fmla="*/ 12 w 31"/>
                  <a:gd name="T17" fmla="*/ 52 h 52"/>
                  <a:gd name="T18" fmla="*/ 10 w 31"/>
                  <a:gd name="T19" fmla="*/ 52 h 52"/>
                  <a:gd name="T20" fmla="*/ 6 w 31"/>
                  <a:gd name="T21" fmla="*/ 52 h 52"/>
                  <a:gd name="T22" fmla="*/ 3 w 31"/>
                  <a:gd name="T23" fmla="*/ 50 h 52"/>
                  <a:gd name="T24" fmla="*/ 1 w 31"/>
                  <a:gd name="T25" fmla="*/ 47 h 52"/>
                  <a:gd name="T26" fmla="*/ 0 w 31"/>
                  <a:gd name="T27" fmla="*/ 44 h 52"/>
                  <a:gd name="T28" fmla="*/ 1 w 31"/>
                  <a:gd name="T29" fmla="*/ 40 h 52"/>
                  <a:gd name="T30" fmla="*/ 15 w 31"/>
                  <a:gd name="T31" fmla="*/ 6 h 52"/>
                  <a:gd name="T32" fmla="*/ 17 w 31"/>
                  <a:gd name="T33" fmla="*/ 3 h 52"/>
                  <a:gd name="T34" fmla="*/ 19 w 31"/>
                  <a:gd name="T35" fmla="*/ 1 h 52"/>
                  <a:gd name="T36" fmla="*/ 23 w 31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52">
                    <a:moveTo>
                      <a:pt x="23" y="0"/>
                    </a:moveTo>
                    <a:lnTo>
                      <a:pt x="27" y="1"/>
                    </a:lnTo>
                    <a:lnTo>
                      <a:pt x="29" y="4"/>
                    </a:lnTo>
                    <a:lnTo>
                      <a:pt x="31" y="6"/>
                    </a:lnTo>
                    <a:lnTo>
                      <a:pt x="31" y="10"/>
                    </a:lnTo>
                    <a:lnTo>
                      <a:pt x="31" y="13"/>
                    </a:lnTo>
                    <a:lnTo>
                      <a:pt x="17" y="47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3" y="50"/>
                    </a:lnTo>
                    <a:lnTo>
                      <a:pt x="1" y="47"/>
                    </a:lnTo>
                    <a:lnTo>
                      <a:pt x="0" y="44"/>
                    </a:lnTo>
                    <a:lnTo>
                      <a:pt x="1" y="40"/>
                    </a:lnTo>
                    <a:lnTo>
                      <a:pt x="15" y="6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46"/>
              <p:cNvSpPr>
                <a:spLocks/>
              </p:cNvSpPr>
              <p:nvPr/>
            </p:nvSpPr>
            <p:spPr bwMode="auto">
              <a:xfrm>
                <a:off x="7332663" y="1038225"/>
                <a:ext cx="74613" cy="47625"/>
              </a:xfrm>
              <a:custGeom>
                <a:avLst/>
                <a:gdLst>
                  <a:gd name="T0" fmla="*/ 37 w 47"/>
                  <a:gd name="T1" fmla="*/ 0 h 30"/>
                  <a:gd name="T2" fmla="*/ 41 w 47"/>
                  <a:gd name="T3" fmla="*/ 1 h 30"/>
                  <a:gd name="T4" fmla="*/ 43 w 47"/>
                  <a:gd name="T5" fmla="*/ 3 h 30"/>
                  <a:gd name="T6" fmla="*/ 46 w 47"/>
                  <a:gd name="T7" fmla="*/ 6 h 30"/>
                  <a:gd name="T8" fmla="*/ 47 w 47"/>
                  <a:gd name="T9" fmla="*/ 9 h 30"/>
                  <a:gd name="T10" fmla="*/ 46 w 47"/>
                  <a:gd name="T11" fmla="*/ 13 h 30"/>
                  <a:gd name="T12" fmla="*/ 43 w 47"/>
                  <a:gd name="T13" fmla="*/ 15 h 30"/>
                  <a:gd name="T14" fmla="*/ 41 w 47"/>
                  <a:gd name="T15" fmla="*/ 18 h 30"/>
                  <a:gd name="T16" fmla="*/ 12 w 47"/>
                  <a:gd name="T17" fmla="*/ 29 h 30"/>
                  <a:gd name="T18" fmla="*/ 8 w 47"/>
                  <a:gd name="T19" fmla="*/ 30 h 30"/>
                  <a:gd name="T20" fmla="*/ 6 w 47"/>
                  <a:gd name="T21" fmla="*/ 29 h 30"/>
                  <a:gd name="T22" fmla="*/ 2 w 47"/>
                  <a:gd name="T23" fmla="*/ 27 h 30"/>
                  <a:gd name="T24" fmla="*/ 1 w 47"/>
                  <a:gd name="T25" fmla="*/ 24 h 30"/>
                  <a:gd name="T26" fmla="*/ 0 w 47"/>
                  <a:gd name="T27" fmla="*/ 21 h 30"/>
                  <a:gd name="T28" fmla="*/ 1 w 47"/>
                  <a:gd name="T29" fmla="*/ 18 h 30"/>
                  <a:gd name="T30" fmla="*/ 2 w 47"/>
                  <a:gd name="T31" fmla="*/ 14 h 30"/>
                  <a:gd name="T32" fmla="*/ 6 w 47"/>
                  <a:gd name="T33" fmla="*/ 13 h 30"/>
                  <a:gd name="T34" fmla="*/ 34 w 47"/>
                  <a:gd name="T35" fmla="*/ 1 h 30"/>
                  <a:gd name="T36" fmla="*/ 37 w 47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0">
                    <a:moveTo>
                      <a:pt x="37" y="0"/>
                    </a:moveTo>
                    <a:lnTo>
                      <a:pt x="41" y="1"/>
                    </a:lnTo>
                    <a:lnTo>
                      <a:pt x="43" y="3"/>
                    </a:lnTo>
                    <a:lnTo>
                      <a:pt x="46" y="6"/>
                    </a:lnTo>
                    <a:lnTo>
                      <a:pt x="47" y="9"/>
                    </a:lnTo>
                    <a:lnTo>
                      <a:pt x="46" y="13"/>
                    </a:lnTo>
                    <a:lnTo>
                      <a:pt x="43" y="15"/>
                    </a:lnTo>
                    <a:lnTo>
                      <a:pt x="41" y="18"/>
                    </a:lnTo>
                    <a:lnTo>
                      <a:pt x="12" y="29"/>
                    </a:lnTo>
                    <a:lnTo>
                      <a:pt x="8" y="30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1" y="24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47"/>
              <p:cNvSpPr>
                <a:spLocks/>
              </p:cNvSpPr>
              <p:nvPr/>
            </p:nvSpPr>
            <p:spPr bwMode="auto">
              <a:xfrm>
                <a:off x="6946900" y="1198563"/>
                <a:ext cx="74613" cy="46038"/>
              </a:xfrm>
              <a:custGeom>
                <a:avLst/>
                <a:gdLst>
                  <a:gd name="T0" fmla="*/ 38 w 47"/>
                  <a:gd name="T1" fmla="*/ 0 h 29"/>
                  <a:gd name="T2" fmla="*/ 41 w 47"/>
                  <a:gd name="T3" fmla="*/ 0 h 29"/>
                  <a:gd name="T4" fmla="*/ 44 w 47"/>
                  <a:gd name="T5" fmla="*/ 2 h 29"/>
                  <a:gd name="T6" fmla="*/ 46 w 47"/>
                  <a:gd name="T7" fmla="*/ 5 h 29"/>
                  <a:gd name="T8" fmla="*/ 47 w 47"/>
                  <a:gd name="T9" fmla="*/ 8 h 29"/>
                  <a:gd name="T10" fmla="*/ 46 w 47"/>
                  <a:gd name="T11" fmla="*/ 12 h 29"/>
                  <a:gd name="T12" fmla="*/ 45 w 47"/>
                  <a:gd name="T13" fmla="*/ 14 h 29"/>
                  <a:gd name="T14" fmla="*/ 41 w 47"/>
                  <a:gd name="T15" fmla="*/ 17 h 29"/>
                  <a:gd name="T16" fmla="*/ 13 w 47"/>
                  <a:gd name="T17" fmla="*/ 29 h 29"/>
                  <a:gd name="T18" fmla="*/ 9 w 47"/>
                  <a:gd name="T19" fmla="*/ 29 h 29"/>
                  <a:gd name="T20" fmla="*/ 6 w 47"/>
                  <a:gd name="T21" fmla="*/ 29 h 29"/>
                  <a:gd name="T22" fmla="*/ 3 w 47"/>
                  <a:gd name="T23" fmla="*/ 26 h 29"/>
                  <a:gd name="T24" fmla="*/ 2 w 47"/>
                  <a:gd name="T25" fmla="*/ 24 h 29"/>
                  <a:gd name="T26" fmla="*/ 0 w 47"/>
                  <a:gd name="T27" fmla="*/ 20 h 29"/>
                  <a:gd name="T28" fmla="*/ 2 w 47"/>
                  <a:gd name="T29" fmla="*/ 17 h 29"/>
                  <a:gd name="T30" fmla="*/ 3 w 47"/>
                  <a:gd name="T31" fmla="*/ 14 h 29"/>
                  <a:gd name="T32" fmla="*/ 6 w 47"/>
                  <a:gd name="T33" fmla="*/ 12 h 29"/>
                  <a:gd name="T34" fmla="*/ 34 w 47"/>
                  <a:gd name="T35" fmla="*/ 0 h 29"/>
                  <a:gd name="T36" fmla="*/ 38 w 47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29">
                    <a:moveTo>
                      <a:pt x="38" y="0"/>
                    </a:moveTo>
                    <a:lnTo>
                      <a:pt x="41" y="0"/>
                    </a:lnTo>
                    <a:lnTo>
                      <a:pt x="44" y="2"/>
                    </a:lnTo>
                    <a:lnTo>
                      <a:pt x="46" y="5"/>
                    </a:lnTo>
                    <a:lnTo>
                      <a:pt x="47" y="8"/>
                    </a:lnTo>
                    <a:lnTo>
                      <a:pt x="46" y="12"/>
                    </a:lnTo>
                    <a:lnTo>
                      <a:pt x="45" y="14"/>
                    </a:lnTo>
                    <a:lnTo>
                      <a:pt x="41" y="17"/>
                    </a:lnTo>
                    <a:lnTo>
                      <a:pt x="13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3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/>
            </p:nvSpPr>
            <p:spPr bwMode="auto">
              <a:xfrm>
                <a:off x="6940550" y="1035050"/>
                <a:ext cx="80963" cy="50800"/>
              </a:xfrm>
              <a:custGeom>
                <a:avLst/>
                <a:gdLst>
                  <a:gd name="T0" fmla="*/ 8 w 51"/>
                  <a:gd name="T1" fmla="*/ 0 h 32"/>
                  <a:gd name="T2" fmla="*/ 12 w 51"/>
                  <a:gd name="T3" fmla="*/ 0 h 32"/>
                  <a:gd name="T4" fmla="*/ 45 w 51"/>
                  <a:gd name="T5" fmla="*/ 15 h 32"/>
                  <a:gd name="T6" fmla="*/ 49 w 51"/>
                  <a:gd name="T7" fmla="*/ 16 h 32"/>
                  <a:gd name="T8" fmla="*/ 50 w 51"/>
                  <a:gd name="T9" fmla="*/ 20 h 32"/>
                  <a:gd name="T10" fmla="*/ 51 w 51"/>
                  <a:gd name="T11" fmla="*/ 23 h 32"/>
                  <a:gd name="T12" fmla="*/ 50 w 51"/>
                  <a:gd name="T13" fmla="*/ 26 h 32"/>
                  <a:gd name="T14" fmla="*/ 48 w 51"/>
                  <a:gd name="T15" fmla="*/ 29 h 32"/>
                  <a:gd name="T16" fmla="*/ 45 w 51"/>
                  <a:gd name="T17" fmla="*/ 31 h 32"/>
                  <a:gd name="T18" fmla="*/ 42 w 51"/>
                  <a:gd name="T19" fmla="*/ 32 h 32"/>
                  <a:gd name="T20" fmla="*/ 38 w 51"/>
                  <a:gd name="T21" fmla="*/ 31 h 32"/>
                  <a:gd name="T22" fmla="*/ 4 w 51"/>
                  <a:gd name="T23" fmla="*/ 17 h 32"/>
                  <a:gd name="T24" fmla="*/ 2 w 51"/>
                  <a:gd name="T25" fmla="*/ 15 h 32"/>
                  <a:gd name="T26" fmla="*/ 0 w 51"/>
                  <a:gd name="T27" fmla="*/ 13 h 32"/>
                  <a:gd name="T28" fmla="*/ 0 w 51"/>
                  <a:gd name="T29" fmla="*/ 9 h 32"/>
                  <a:gd name="T30" fmla="*/ 0 w 51"/>
                  <a:gd name="T31" fmla="*/ 5 h 32"/>
                  <a:gd name="T32" fmla="*/ 2 w 51"/>
                  <a:gd name="T33" fmla="*/ 3 h 32"/>
                  <a:gd name="T34" fmla="*/ 4 w 51"/>
                  <a:gd name="T35" fmla="*/ 0 h 32"/>
                  <a:gd name="T36" fmla="*/ 8 w 51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32">
                    <a:moveTo>
                      <a:pt x="8" y="0"/>
                    </a:moveTo>
                    <a:lnTo>
                      <a:pt x="12" y="0"/>
                    </a:lnTo>
                    <a:lnTo>
                      <a:pt x="45" y="15"/>
                    </a:lnTo>
                    <a:lnTo>
                      <a:pt x="49" y="16"/>
                    </a:lnTo>
                    <a:lnTo>
                      <a:pt x="50" y="20"/>
                    </a:lnTo>
                    <a:lnTo>
                      <a:pt x="51" y="23"/>
                    </a:lnTo>
                    <a:lnTo>
                      <a:pt x="50" y="26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2" y="32"/>
                    </a:lnTo>
                    <a:lnTo>
                      <a:pt x="38" y="31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9"/>
              <p:cNvSpPr>
                <a:spLocks/>
              </p:cNvSpPr>
              <p:nvPr/>
            </p:nvSpPr>
            <p:spPr bwMode="auto">
              <a:xfrm>
                <a:off x="7332663" y="1198563"/>
                <a:ext cx="82550" cy="49213"/>
              </a:xfrm>
              <a:custGeom>
                <a:avLst/>
                <a:gdLst>
                  <a:gd name="T0" fmla="*/ 8 w 52"/>
                  <a:gd name="T1" fmla="*/ 0 h 31"/>
                  <a:gd name="T2" fmla="*/ 12 w 52"/>
                  <a:gd name="T3" fmla="*/ 0 h 31"/>
                  <a:gd name="T4" fmla="*/ 46 w 52"/>
                  <a:gd name="T5" fmla="*/ 14 h 31"/>
                  <a:gd name="T6" fmla="*/ 49 w 52"/>
                  <a:gd name="T7" fmla="*/ 16 h 31"/>
                  <a:gd name="T8" fmla="*/ 51 w 52"/>
                  <a:gd name="T9" fmla="*/ 19 h 31"/>
                  <a:gd name="T10" fmla="*/ 52 w 52"/>
                  <a:gd name="T11" fmla="*/ 23 h 31"/>
                  <a:gd name="T12" fmla="*/ 51 w 52"/>
                  <a:gd name="T13" fmla="*/ 25 h 31"/>
                  <a:gd name="T14" fmla="*/ 49 w 52"/>
                  <a:gd name="T15" fmla="*/ 29 h 31"/>
                  <a:gd name="T16" fmla="*/ 46 w 52"/>
                  <a:gd name="T17" fmla="*/ 30 h 31"/>
                  <a:gd name="T18" fmla="*/ 42 w 52"/>
                  <a:gd name="T19" fmla="*/ 31 h 31"/>
                  <a:gd name="T20" fmla="*/ 40 w 52"/>
                  <a:gd name="T21" fmla="*/ 30 h 31"/>
                  <a:gd name="T22" fmla="*/ 6 w 52"/>
                  <a:gd name="T23" fmla="*/ 17 h 31"/>
                  <a:gd name="T24" fmla="*/ 2 w 52"/>
                  <a:gd name="T25" fmla="*/ 14 h 31"/>
                  <a:gd name="T26" fmla="*/ 1 w 52"/>
                  <a:gd name="T27" fmla="*/ 12 h 31"/>
                  <a:gd name="T28" fmla="*/ 0 w 52"/>
                  <a:gd name="T29" fmla="*/ 8 h 31"/>
                  <a:gd name="T30" fmla="*/ 1 w 52"/>
                  <a:gd name="T31" fmla="*/ 5 h 31"/>
                  <a:gd name="T32" fmla="*/ 2 w 52"/>
                  <a:gd name="T33" fmla="*/ 2 h 31"/>
                  <a:gd name="T34" fmla="*/ 6 w 52"/>
                  <a:gd name="T35" fmla="*/ 0 h 31"/>
                  <a:gd name="T36" fmla="*/ 8 w 52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1">
                    <a:moveTo>
                      <a:pt x="8" y="0"/>
                    </a:moveTo>
                    <a:lnTo>
                      <a:pt x="12" y="0"/>
                    </a:lnTo>
                    <a:lnTo>
                      <a:pt x="46" y="14"/>
                    </a:lnTo>
                    <a:lnTo>
                      <a:pt x="49" y="16"/>
                    </a:lnTo>
                    <a:lnTo>
                      <a:pt x="51" y="19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49" y="29"/>
                    </a:lnTo>
                    <a:lnTo>
                      <a:pt x="46" y="30"/>
                    </a:lnTo>
                    <a:lnTo>
                      <a:pt x="42" y="31"/>
                    </a:lnTo>
                    <a:lnTo>
                      <a:pt x="40" y="30"/>
                    </a:lnTo>
                    <a:lnTo>
                      <a:pt x="6" y="17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Grupo 44"/>
          <p:cNvGrpSpPr/>
          <p:nvPr/>
        </p:nvGrpSpPr>
        <p:grpSpPr>
          <a:xfrm>
            <a:off x="9720263" y="4677041"/>
            <a:ext cx="895349" cy="895349"/>
            <a:chOff x="4498976" y="2637366"/>
            <a:chExt cx="895349" cy="895349"/>
          </a:xfrm>
        </p:grpSpPr>
        <p:sp>
          <p:nvSpPr>
            <p:cNvPr id="94" name="Elipse 93"/>
            <p:cNvSpPr/>
            <p:nvPr/>
          </p:nvSpPr>
          <p:spPr>
            <a:xfrm>
              <a:off x="4498976" y="2637366"/>
              <a:ext cx="895349" cy="895349"/>
            </a:xfrm>
            <a:prstGeom prst="ellipse">
              <a:avLst/>
            </a:prstGeom>
            <a:solidFill>
              <a:srgbClr val="BD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6977"/>
            <p:cNvSpPr>
              <a:spLocks noEditPoints="1"/>
            </p:cNvSpPr>
            <p:nvPr/>
          </p:nvSpPr>
          <p:spPr bwMode="auto">
            <a:xfrm>
              <a:off x="4722889" y="2861279"/>
              <a:ext cx="447523" cy="447523"/>
            </a:xfrm>
            <a:custGeom>
              <a:avLst/>
              <a:gdLst>
                <a:gd name="T0" fmla="*/ 120 w 302"/>
                <a:gd name="T1" fmla="*/ 150 h 302"/>
                <a:gd name="T2" fmla="*/ 165 w 302"/>
                <a:gd name="T3" fmla="*/ 177 h 302"/>
                <a:gd name="T4" fmla="*/ 165 w 302"/>
                <a:gd name="T5" fmla="*/ 125 h 302"/>
                <a:gd name="T6" fmla="*/ 191 w 302"/>
                <a:gd name="T7" fmla="*/ 111 h 302"/>
                <a:gd name="T8" fmla="*/ 191 w 302"/>
                <a:gd name="T9" fmla="*/ 191 h 302"/>
                <a:gd name="T10" fmla="*/ 111 w 302"/>
                <a:gd name="T11" fmla="*/ 191 h 302"/>
                <a:gd name="T12" fmla="*/ 111 w 302"/>
                <a:gd name="T13" fmla="*/ 111 h 302"/>
                <a:gd name="T14" fmla="*/ 138 w 302"/>
                <a:gd name="T15" fmla="*/ 43 h 302"/>
                <a:gd name="T16" fmla="*/ 126 w 302"/>
                <a:gd name="T17" fmla="*/ 65 h 302"/>
                <a:gd name="T18" fmla="*/ 102 w 302"/>
                <a:gd name="T19" fmla="*/ 74 h 302"/>
                <a:gd name="T20" fmla="*/ 71 w 302"/>
                <a:gd name="T21" fmla="*/ 53 h 302"/>
                <a:gd name="T22" fmla="*/ 72 w 302"/>
                <a:gd name="T23" fmla="*/ 102 h 302"/>
                <a:gd name="T24" fmla="*/ 60 w 302"/>
                <a:gd name="T25" fmla="*/ 131 h 302"/>
                <a:gd name="T26" fmla="*/ 26 w 302"/>
                <a:gd name="T27" fmla="*/ 138 h 302"/>
                <a:gd name="T28" fmla="*/ 62 w 302"/>
                <a:gd name="T29" fmla="*/ 171 h 302"/>
                <a:gd name="T30" fmla="*/ 71 w 302"/>
                <a:gd name="T31" fmla="*/ 209 h 302"/>
                <a:gd name="T32" fmla="*/ 83 w 302"/>
                <a:gd name="T33" fmla="*/ 236 h 302"/>
                <a:gd name="T34" fmla="*/ 122 w 302"/>
                <a:gd name="T35" fmla="*/ 234 h 302"/>
                <a:gd name="T36" fmla="*/ 137 w 302"/>
                <a:gd name="T37" fmla="*/ 252 h 302"/>
                <a:gd name="T38" fmla="*/ 164 w 302"/>
                <a:gd name="T39" fmla="*/ 258 h 302"/>
                <a:gd name="T40" fmla="*/ 174 w 302"/>
                <a:gd name="T41" fmla="*/ 237 h 302"/>
                <a:gd name="T42" fmla="*/ 200 w 302"/>
                <a:gd name="T43" fmla="*/ 228 h 302"/>
                <a:gd name="T44" fmla="*/ 230 w 302"/>
                <a:gd name="T45" fmla="*/ 248 h 302"/>
                <a:gd name="T46" fmla="*/ 228 w 302"/>
                <a:gd name="T47" fmla="*/ 198 h 302"/>
                <a:gd name="T48" fmla="*/ 240 w 302"/>
                <a:gd name="T49" fmla="*/ 170 h 302"/>
                <a:gd name="T50" fmla="*/ 275 w 302"/>
                <a:gd name="T51" fmla="*/ 164 h 302"/>
                <a:gd name="T52" fmla="*/ 239 w 302"/>
                <a:gd name="T53" fmla="*/ 129 h 302"/>
                <a:gd name="T54" fmla="*/ 230 w 302"/>
                <a:gd name="T55" fmla="*/ 92 h 302"/>
                <a:gd name="T56" fmla="*/ 218 w 302"/>
                <a:gd name="T57" fmla="*/ 66 h 302"/>
                <a:gd name="T58" fmla="*/ 180 w 302"/>
                <a:gd name="T59" fmla="*/ 66 h 302"/>
                <a:gd name="T60" fmla="*/ 164 w 302"/>
                <a:gd name="T61" fmla="*/ 50 h 302"/>
                <a:gd name="T62" fmla="*/ 134 w 302"/>
                <a:gd name="T63" fmla="*/ 0 h 302"/>
                <a:gd name="T64" fmla="*/ 185 w 302"/>
                <a:gd name="T65" fmla="*/ 9 h 302"/>
                <a:gd name="T66" fmla="*/ 200 w 302"/>
                <a:gd name="T67" fmla="*/ 47 h 302"/>
                <a:gd name="T68" fmla="*/ 230 w 302"/>
                <a:gd name="T69" fmla="*/ 25 h 302"/>
                <a:gd name="T70" fmla="*/ 269 w 302"/>
                <a:gd name="T71" fmla="*/ 56 h 302"/>
                <a:gd name="T72" fmla="*/ 275 w 302"/>
                <a:gd name="T73" fmla="*/ 77 h 302"/>
                <a:gd name="T74" fmla="*/ 258 w 302"/>
                <a:gd name="T75" fmla="*/ 111 h 302"/>
                <a:gd name="T76" fmla="*/ 297 w 302"/>
                <a:gd name="T77" fmla="*/ 122 h 302"/>
                <a:gd name="T78" fmla="*/ 300 w 302"/>
                <a:gd name="T79" fmla="*/ 174 h 302"/>
                <a:gd name="T80" fmla="*/ 279 w 302"/>
                <a:gd name="T81" fmla="*/ 189 h 302"/>
                <a:gd name="T82" fmla="*/ 272 w 302"/>
                <a:gd name="T83" fmla="*/ 219 h 302"/>
                <a:gd name="T84" fmla="*/ 272 w 302"/>
                <a:gd name="T85" fmla="*/ 242 h 302"/>
                <a:gd name="T86" fmla="*/ 224 w 302"/>
                <a:gd name="T87" fmla="*/ 275 h 302"/>
                <a:gd name="T88" fmla="*/ 189 w 302"/>
                <a:gd name="T89" fmla="*/ 279 h 302"/>
                <a:gd name="T90" fmla="*/ 174 w 302"/>
                <a:gd name="T91" fmla="*/ 300 h 302"/>
                <a:gd name="T92" fmla="*/ 122 w 302"/>
                <a:gd name="T93" fmla="*/ 297 h 302"/>
                <a:gd name="T94" fmla="*/ 113 w 302"/>
                <a:gd name="T95" fmla="*/ 258 h 302"/>
                <a:gd name="T96" fmla="*/ 65 w 302"/>
                <a:gd name="T97" fmla="*/ 275 h 302"/>
                <a:gd name="T98" fmla="*/ 27 w 302"/>
                <a:gd name="T99" fmla="*/ 236 h 302"/>
                <a:gd name="T100" fmla="*/ 32 w 302"/>
                <a:gd name="T101" fmla="*/ 215 h 302"/>
                <a:gd name="T102" fmla="*/ 15 w 302"/>
                <a:gd name="T103" fmla="*/ 188 h 302"/>
                <a:gd name="T104" fmla="*/ 0 w 302"/>
                <a:gd name="T105" fmla="*/ 167 h 302"/>
                <a:gd name="T106" fmla="*/ 9 w 302"/>
                <a:gd name="T107" fmla="*/ 117 h 302"/>
                <a:gd name="T108" fmla="*/ 47 w 302"/>
                <a:gd name="T109" fmla="*/ 102 h 302"/>
                <a:gd name="T110" fmla="*/ 26 w 302"/>
                <a:gd name="T111" fmla="*/ 71 h 302"/>
                <a:gd name="T112" fmla="*/ 56 w 302"/>
                <a:gd name="T113" fmla="*/ 33 h 302"/>
                <a:gd name="T114" fmla="*/ 102 w 302"/>
                <a:gd name="T115" fmla="*/ 48 h 302"/>
                <a:gd name="T116" fmla="*/ 116 w 302"/>
                <a:gd name="T117" fmla="*/ 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2" h="302">
                  <a:moveTo>
                    <a:pt x="150" y="120"/>
                  </a:moveTo>
                  <a:lnTo>
                    <a:pt x="135" y="125"/>
                  </a:lnTo>
                  <a:lnTo>
                    <a:pt x="125" y="135"/>
                  </a:lnTo>
                  <a:lnTo>
                    <a:pt x="120" y="150"/>
                  </a:lnTo>
                  <a:lnTo>
                    <a:pt x="125" y="167"/>
                  </a:lnTo>
                  <a:lnTo>
                    <a:pt x="135" y="177"/>
                  </a:lnTo>
                  <a:lnTo>
                    <a:pt x="150" y="182"/>
                  </a:lnTo>
                  <a:lnTo>
                    <a:pt x="165" y="177"/>
                  </a:lnTo>
                  <a:lnTo>
                    <a:pt x="177" y="167"/>
                  </a:lnTo>
                  <a:lnTo>
                    <a:pt x="182" y="150"/>
                  </a:lnTo>
                  <a:lnTo>
                    <a:pt x="177" y="135"/>
                  </a:lnTo>
                  <a:lnTo>
                    <a:pt x="165" y="125"/>
                  </a:lnTo>
                  <a:lnTo>
                    <a:pt x="150" y="120"/>
                  </a:lnTo>
                  <a:close/>
                  <a:moveTo>
                    <a:pt x="150" y="95"/>
                  </a:moveTo>
                  <a:lnTo>
                    <a:pt x="173" y="99"/>
                  </a:lnTo>
                  <a:lnTo>
                    <a:pt x="191" y="111"/>
                  </a:lnTo>
                  <a:lnTo>
                    <a:pt x="203" y="129"/>
                  </a:lnTo>
                  <a:lnTo>
                    <a:pt x="207" y="150"/>
                  </a:lnTo>
                  <a:lnTo>
                    <a:pt x="203" y="173"/>
                  </a:lnTo>
                  <a:lnTo>
                    <a:pt x="191" y="191"/>
                  </a:lnTo>
                  <a:lnTo>
                    <a:pt x="173" y="203"/>
                  </a:lnTo>
                  <a:lnTo>
                    <a:pt x="150" y="207"/>
                  </a:lnTo>
                  <a:lnTo>
                    <a:pt x="129" y="203"/>
                  </a:lnTo>
                  <a:lnTo>
                    <a:pt x="111" y="191"/>
                  </a:lnTo>
                  <a:lnTo>
                    <a:pt x="99" y="173"/>
                  </a:lnTo>
                  <a:lnTo>
                    <a:pt x="95" y="150"/>
                  </a:lnTo>
                  <a:lnTo>
                    <a:pt x="99" y="129"/>
                  </a:lnTo>
                  <a:lnTo>
                    <a:pt x="111" y="111"/>
                  </a:lnTo>
                  <a:lnTo>
                    <a:pt x="129" y="99"/>
                  </a:lnTo>
                  <a:lnTo>
                    <a:pt x="150" y="95"/>
                  </a:lnTo>
                  <a:close/>
                  <a:moveTo>
                    <a:pt x="138" y="25"/>
                  </a:moveTo>
                  <a:lnTo>
                    <a:pt x="138" y="43"/>
                  </a:lnTo>
                  <a:lnTo>
                    <a:pt x="137" y="50"/>
                  </a:lnTo>
                  <a:lnTo>
                    <a:pt x="135" y="56"/>
                  </a:lnTo>
                  <a:lnTo>
                    <a:pt x="131" y="60"/>
                  </a:lnTo>
                  <a:lnTo>
                    <a:pt x="126" y="65"/>
                  </a:lnTo>
                  <a:lnTo>
                    <a:pt x="120" y="68"/>
                  </a:lnTo>
                  <a:lnTo>
                    <a:pt x="111" y="71"/>
                  </a:lnTo>
                  <a:lnTo>
                    <a:pt x="107" y="72"/>
                  </a:lnTo>
                  <a:lnTo>
                    <a:pt x="102" y="74"/>
                  </a:lnTo>
                  <a:lnTo>
                    <a:pt x="95" y="72"/>
                  </a:lnTo>
                  <a:lnTo>
                    <a:pt x="89" y="69"/>
                  </a:lnTo>
                  <a:lnTo>
                    <a:pt x="83" y="66"/>
                  </a:lnTo>
                  <a:lnTo>
                    <a:pt x="71" y="53"/>
                  </a:lnTo>
                  <a:lnTo>
                    <a:pt x="53" y="71"/>
                  </a:lnTo>
                  <a:lnTo>
                    <a:pt x="66" y="84"/>
                  </a:lnTo>
                  <a:lnTo>
                    <a:pt x="71" y="92"/>
                  </a:lnTo>
                  <a:lnTo>
                    <a:pt x="72" y="102"/>
                  </a:lnTo>
                  <a:lnTo>
                    <a:pt x="71" y="113"/>
                  </a:lnTo>
                  <a:lnTo>
                    <a:pt x="66" y="122"/>
                  </a:lnTo>
                  <a:lnTo>
                    <a:pt x="65" y="126"/>
                  </a:lnTo>
                  <a:lnTo>
                    <a:pt x="60" y="131"/>
                  </a:lnTo>
                  <a:lnTo>
                    <a:pt x="54" y="135"/>
                  </a:lnTo>
                  <a:lnTo>
                    <a:pt x="50" y="137"/>
                  </a:lnTo>
                  <a:lnTo>
                    <a:pt x="44" y="138"/>
                  </a:lnTo>
                  <a:lnTo>
                    <a:pt x="26" y="138"/>
                  </a:lnTo>
                  <a:lnTo>
                    <a:pt x="26" y="164"/>
                  </a:lnTo>
                  <a:lnTo>
                    <a:pt x="44" y="164"/>
                  </a:lnTo>
                  <a:lnTo>
                    <a:pt x="53" y="165"/>
                  </a:lnTo>
                  <a:lnTo>
                    <a:pt x="62" y="171"/>
                  </a:lnTo>
                  <a:lnTo>
                    <a:pt x="68" y="180"/>
                  </a:lnTo>
                  <a:lnTo>
                    <a:pt x="71" y="189"/>
                  </a:lnTo>
                  <a:lnTo>
                    <a:pt x="72" y="198"/>
                  </a:lnTo>
                  <a:lnTo>
                    <a:pt x="71" y="209"/>
                  </a:lnTo>
                  <a:lnTo>
                    <a:pt x="66" y="218"/>
                  </a:lnTo>
                  <a:lnTo>
                    <a:pt x="53" y="230"/>
                  </a:lnTo>
                  <a:lnTo>
                    <a:pt x="71" y="248"/>
                  </a:lnTo>
                  <a:lnTo>
                    <a:pt x="83" y="236"/>
                  </a:lnTo>
                  <a:lnTo>
                    <a:pt x="92" y="230"/>
                  </a:lnTo>
                  <a:lnTo>
                    <a:pt x="102" y="228"/>
                  </a:lnTo>
                  <a:lnTo>
                    <a:pt x="113" y="231"/>
                  </a:lnTo>
                  <a:lnTo>
                    <a:pt x="122" y="234"/>
                  </a:lnTo>
                  <a:lnTo>
                    <a:pt x="126" y="237"/>
                  </a:lnTo>
                  <a:lnTo>
                    <a:pt x="131" y="242"/>
                  </a:lnTo>
                  <a:lnTo>
                    <a:pt x="135" y="246"/>
                  </a:lnTo>
                  <a:lnTo>
                    <a:pt x="137" y="252"/>
                  </a:lnTo>
                  <a:lnTo>
                    <a:pt x="138" y="258"/>
                  </a:lnTo>
                  <a:lnTo>
                    <a:pt x="138" y="276"/>
                  </a:lnTo>
                  <a:lnTo>
                    <a:pt x="164" y="276"/>
                  </a:lnTo>
                  <a:lnTo>
                    <a:pt x="164" y="258"/>
                  </a:lnTo>
                  <a:lnTo>
                    <a:pt x="164" y="252"/>
                  </a:lnTo>
                  <a:lnTo>
                    <a:pt x="167" y="246"/>
                  </a:lnTo>
                  <a:lnTo>
                    <a:pt x="170" y="242"/>
                  </a:lnTo>
                  <a:lnTo>
                    <a:pt x="174" y="237"/>
                  </a:lnTo>
                  <a:lnTo>
                    <a:pt x="180" y="234"/>
                  </a:lnTo>
                  <a:lnTo>
                    <a:pt x="189" y="231"/>
                  </a:lnTo>
                  <a:lnTo>
                    <a:pt x="194" y="230"/>
                  </a:lnTo>
                  <a:lnTo>
                    <a:pt x="200" y="228"/>
                  </a:lnTo>
                  <a:lnTo>
                    <a:pt x="206" y="230"/>
                  </a:lnTo>
                  <a:lnTo>
                    <a:pt x="212" y="231"/>
                  </a:lnTo>
                  <a:lnTo>
                    <a:pt x="218" y="236"/>
                  </a:lnTo>
                  <a:lnTo>
                    <a:pt x="230" y="248"/>
                  </a:lnTo>
                  <a:lnTo>
                    <a:pt x="248" y="230"/>
                  </a:lnTo>
                  <a:lnTo>
                    <a:pt x="236" y="218"/>
                  </a:lnTo>
                  <a:lnTo>
                    <a:pt x="230" y="209"/>
                  </a:lnTo>
                  <a:lnTo>
                    <a:pt x="228" y="198"/>
                  </a:lnTo>
                  <a:lnTo>
                    <a:pt x="231" y="189"/>
                  </a:lnTo>
                  <a:lnTo>
                    <a:pt x="234" y="180"/>
                  </a:lnTo>
                  <a:lnTo>
                    <a:pt x="237" y="174"/>
                  </a:lnTo>
                  <a:lnTo>
                    <a:pt x="240" y="170"/>
                  </a:lnTo>
                  <a:lnTo>
                    <a:pt x="246" y="167"/>
                  </a:lnTo>
                  <a:lnTo>
                    <a:pt x="252" y="164"/>
                  </a:lnTo>
                  <a:lnTo>
                    <a:pt x="258" y="164"/>
                  </a:lnTo>
                  <a:lnTo>
                    <a:pt x="275" y="164"/>
                  </a:lnTo>
                  <a:lnTo>
                    <a:pt x="275" y="138"/>
                  </a:lnTo>
                  <a:lnTo>
                    <a:pt x="258" y="138"/>
                  </a:lnTo>
                  <a:lnTo>
                    <a:pt x="248" y="135"/>
                  </a:lnTo>
                  <a:lnTo>
                    <a:pt x="239" y="129"/>
                  </a:lnTo>
                  <a:lnTo>
                    <a:pt x="234" y="120"/>
                  </a:lnTo>
                  <a:lnTo>
                    <a:pt x="230" y="113"/>
                  </a:lnTo>
                  <a:lnTo>
                    <a:pt x="228" y="102"/>
                  </a:lnTo>
                  <a:lnTo>
                    <a:pt x="230" y="92"/>
                  </a:lnTo>
                  <a:lnTo>
                    <a:pt x="236" y="84"/>
                  </a:lnTo>
                  <a:lnTo>
                    <a:pt x="248" y="71"/>
                  </a:lnTo>
                  <a:lnTo>
                    <a:pt x="230" y="53"/>
                  </a:lnTo>
                  <a:lnTo>
                    <a:pt x="218" y="66"/>
                  </a:lnTo>
                  <a:lnTo>
                    <a:pt x="209" y="71"/>
                  </a:lnTo>
                  <a:lnTo>
                    <a:pt x="198" y="72"/>
                  </a:lnTo>
                  <a:lnTo>
                    <a:pt x="188" y="71"/>
                  </a:lnTo>
                  <a:lnTo>
                    <a:pt x="180" y="66"/>
                  </a:lnTo>
                  <a:lnTo>
                    <a:pt x="174" y="65"/>
                  </a:lnTo>
                  <a:lnTo>
                    <a:pt x="170" y="60"/>
                  </a:lnTo>
                  <a:lnTo>
                    <a:pt x="167" y="56"/>
                  </a:lnTo>
                  <a:lnTo>
                    <a:pt x="164" y="50"/>
                  </a:lnTo>
                  <a:lnTo>
                    <a:pt x="164" y="43"/>
                  </a:lnTo>
                  <a:lnTo>
                    <a:pt x="164" y="25"/>
                  </a:lnTo>
                  <a:lnTo>
                    <a:pt x="138" y="25"/>
                  </a:lnTo>
                  <a:close/>
                  <a:moveTo>
                    <a:pt x="134" y="0"/>
                  </a:moveTo>
                  <a:lnTo>
                    <a:pt x="167" y="0"/>
                  </a:lnTo>
                  <a:lnTo>
                    <a:pt x="174" y="1"/>
                  </a:lnTo>
                  <a:lnTo>
                    <a:pt x="180" y="4"/>
                  </a:lnTo>
                  <a:lnTo>
                    <a:pt x="185" y="9"/>
                  </a:lnTo>
                  <a:lnTo>
                    <a:pt x="188" y="15"/>
                  </a:lnTo>
                  <a:lnTo>
                    <a:pt x="189" y="21"/>
                  </a:lnTo>
                  <a:lnTo>
                    <a:pt x="189" y="43"/>
                  </a:lnTo>
                  <a:lnTo>
                    <a:pt x="200" y="47"/>
                  </a:lnTo>
                  <a:lnTo>
                    <a:pt x="215" y="33"/>
                  </a:lnTo>
                  <a:lnTo>
                    <a:pt x="219" y="28"/>
                  </a:lnTo>
                  <a:lnTo>
                    <a:pt x="224" y="27"/>
                  </a:lnTo>
                  <a:lnTo>
                    <a:pt x="230" y="25"/>
                  </a:lnTo>
                  <a:lnTo>
                    <a:pt x="236" y="27"/>
                  </a:lnTo>
                  <a:lnTo>
                    <a:pt x="240" y="28"/>
                  </a:lnTo>
                  <a:lnTo>
                    <a:pt x="245" y="33"/>
                  </a:lnTo>
                  <a:lnTo>
                    <a:pt x="269" y="56"/>
                  </a:lnTo>
                  <a:lnTo>
                    <a:pt x="272" y="60"/>
                  </a:lnTo>
                  <a:lnTo>
                    <a:pt x="275" y="66"/>
                  </a:lnTo>
                  <a:lnTo>
                    <a:pt x="275" y="71"/>
                  </a:lnTo>
                  <a:lnTo>
                    <a:pt x="275" y="77"/>
                  </a:lnTo>
                  <a:lnTo>
                    <a:pt x="272" y="83"/>
                  </a:lnTo>
                  <a:lnTo>
                    <a:pt x="269" y="87"/>
                  </a:lnTo>
                  <a:lnTo>
                    <a:pt x="254" y="102"/>
                  </a:lnTo>
                  <a:lnTo>
                    <a:pt x="258" y="111"/>
                  </a:lnTo>
                  <a:lnTo>
                    <a:pt x="279" y="113"/>
                  </a:lnTo>
                  <a:lnTo>
                    <a:pt x="287" y="114"/>
                  </a:lnTo>
                  <a:lnTo>
                    <a:pt x="293" y="117"/>
                  </a:lnTo>
                  <a:lnTo>
                    <a:pt x="297" y="122"/>
                  </a:lnTo>
                  <a:lnTo>
                    <a:pt x="300" y="128"/>
                  </a:lnTo>
                  <a:lnTo>
                    <a:pt x="302" y="134"/>
                  </a:lnTo>
                  <a:lnTo>
                    <a:pt x="302" y="167"/>
                  </a:lnTo>
                  <a:lnTo>
                    <a:pt x="300" y="174"/>
                  </a:lnTo>
                  <a:lnTo>
                    <a:pt x="297" y="180"/>
                  </a:lnTo>
                  <a:lnTo>
                    <a:pt x="293" y="185"/>
                  </a:lnTo>
                  <a:lnTo>
                    <a:pt x="287" y="188"/>
                  </a:lnTo>
                  <a:lnTo>
                    <a:pt x="279" y="189"/>
                  </a:lnTo>
                  <a:lnTo>
                    <a:pt x="258" y="189"/>
                  </a:lnTo>
                  <a:lnTo>
                    <a:pt x="254" y="200"/>
                  </a:lnTo>
                  <a:lnTo>
                    <a:pt x="269" y="215"/>
                  </a:lnTo>
                  <a:lnTo>
                    <a:pt x="272" y="219"/>
                  </a:lnTo>
                  <a:lnTo>
                    <a:pt x="275" y="224"/>
                  </a:lnTo>
                  <a:lnTo>
                    <a:pt x="275" y="230"/>
                  </a:lnTo>
                  <a:lnTo>
                    <a:pt x="275" y="236"/>
                  </a:lnTo>
                  <a:lnTo>
                    <a:pt x="272" y="242"/>
                  </a:lnTo>
                  <a:lnTo>
                    <a:pt x="269" y="246"/>
                  </a:lnTo>
                  <a:lnTo>
                    <a:pt x="245" y="269"/>
                  </a:lnTo>
                  <a:lnTo>
                    <a:pt x="236" y="275"/>
                  </a:lnTo>
                  <a:lnTo>
                    <a:pt x="224" y="275"/>
                  </a:lnTo>
                  <a:lnTo>
                    <a:pt x="215" y="269"/>
                  </a:lnTo>
                  <a:lnTo>
                    <a:pt x="200" y="254"/>
                  </a:lnTo>
                  <a:lnTo>
                    <a:pt x="189" y="258"/>
                  </a:lnTo>
                  <a:lnTo>
                    <a:pt x="189" y="279"/>
                  </a:lnTo>
                  <a:lnTo>
                    <a:pt x="188" y="287"/>
                  </a:lnTo>
                  <a:lnTo>
                    <a:pt x="185" y="293"/>
                  </a:lnTo>
                  <a:lnTo>
                    <a:pt x="180" y="297"/>
                  </a:lnTo>
                  <a:lnTo>
                    <a:pt x="174" y="300"/>
                  </a:lnTo>
                  <a:lnTo>
                    <a:pt x="167" y="302"/>
                  </a:lnTo>
                  <a:lnTo>
                    <a:pt x="134" y="302"/>
                  </a:lnTo>
                  <a:lnTo>
                    <a:pt x="128" y="300"/>
                  </a:lnTo>
                  <a:lnTo>
                    <a:pt x="122" y="297"/>
                  </a:lnTo>
                  <a:lnTo>
                    <a:pt x="116" y="293"/>
                  </a:lnTo>
                  <a:lnTo>
                    <a:pt x="113" y="287"/>
                  </a:lnTo>
                  <a:lnTo>
                    <a:pt x="113" y="279"/>
                  </a:lnTo>
                  <a:lnTo>
                    <a:pt x="113" y="258"/>
                  </a:lnTo>
                  <a:lnTo>
                    <a:pt x="102" y="254"/>
                  </a:lnTo>
                  <a:lnTo>
                    <a:pt x="87" y="269"/>
                  </a:lnTo>
                  <a:lnTo>
                    <a:pt x="77" y="275"/>
                  </a:lnTo>
                  <a:lnTo>
                    <a:pt x="65" y="275"/>
                  </a:lnTo>
                  <a:lnTo>
                    <a:pt x="56" y="269"/>
                  </a:lnTo>
                  <a:lnTo>
                    <a:pt x="32" y="246"/>
                  </a:lnTo>
                  <a:lnTo>
                    <a:pt x="29" y="242"/>
                  </a:lnTo>
                  <a:lnTo>
                    <a:pt x="27" y="236"/>
                  </a:lnTo>
                  <a:lnTo>
                    <a:pt x="26" y="230"/>
                  </a:lnTo>
                  <a:lnTo>
                    <a:pt x="27" y="224"/>
                  </a:lnTo>
                  <a:lnTo>
                    <a:pt x="29" y="219"/>
                  </a:lnTo>
                  <a:lnTo>
                    <a:pt x="32" y="215"/>
                  </a:lnTo>
                  <a:lnTo>
                    <a:pt x="47" y="200"/>
                  </a:lnTo>
                  <a:lnTo>
                    <a:pt x="44" y="189"/>
                  </a:lnTo>
                  <a:lnTo>
                    <a:pt x="21" y="189"/>
                  </a:lnTo>
                  <a:lnTo>
                    <a:pt x="15" y="188"/>
                  </a:lnTo>
                  <a:lnTo>
                    <a:pt x="9" y="185"/>
                  </a:lnTo>
                  <a:lnTo>
                    <a:pt x="5" y="180"/>
                  </a:lnTo>
                  <a:lnTo>
                    <a:pt x="0" y="174"/>
                  </a:lnTo>
                  <a:lnTo>
                    <a:pt x="0" y="167"/>
                  </a:lnTo>
                  <a:lnTo>
                    <a:pt x="0" y="134"/>
                  </a:lnTo>
                  <a:lnTo>
                    <a:pt x="0" y="128"/>
                  </a:lnTo>
                  <a:lnTo>
                    <a:pt x="5" y="122"/>
                  </a:lnTo>
                  <a:lnTo>
                    <a:pt x="9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44" y="113"/>
                  </a:lnTo>
                  <a:lnTo>
                    <a:pt x="47" y="102"/>
                  </a:lnTo>
                  <a:lnTo>
                    <a:pt x="32" y="87"/>
                  </a:lnTo>
                  <a:lnTo>
                    <a:pt x="29" y="83"/>
                  </a:lnTo>
                  <a:lnTo>
                    <a:pt x="27" y="77"/>
                  </a:lnTo>
                  <a:lnTo>
                    <a:pt x="26" y="71"/>
                  </a:lnTo>
                  <a:lnTo>
                    <a:pt x="27" y="66"/>
                  </a:lnTo>
                  <a:lnTo>
                    <a:pt x="29" y="60"/>
                  </a:lnTo>
                  <a:lnTo>
                    <a:pt x="32" y="56"/>
                  </a:lnTo>
                  <a:lnTo>
                    <a:pt x="56" y="33"/>
                  </a:lnTo>
                  <a:lnTo>
                    <a:pt x="65" y="27"/>
                  </a:lnTo>
                  <a:lnTo>
                    <a:pt x="77" y="27"/>
                  </a:lnTo>
                  <a:lnTo>
                    <a:pt x="87" y="33"/>
                  </a:lnTo>
                  <a:lnTo>
                    <a:pt x="102" y="48"/>
                  </a:lnTo>
                  <a:lnTo>
                    <a:pt x="111" y="43"/>
                  </a:lnTo>
                  <a:lnTo>
                    <a:pt x="113" y="21"/>
                  </a:lnTo>
                  <a:lnTo>
                    <a:pt x="113" y="15"/>
                  </a:lnTo>
                  <a:lnTo>
                    <a:pt x="116" y="9"/>
                  </a:lnTo>
                  <a:lnTo>
                    <a:pt x="122" y="4"/>
                  </a:lnTo>
                  <a:lnTo>
                    <a:pt x="128" y="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26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5638801" y="4677041"/>
            <a:ext cx="895349" cy="895349"/>
            <a:chOff x="7574646" y="3930649"/>
            <a:chExt cx="895349" cy="895349"/>
          </a:xfrm>
        </p:grpSpPr>
        <p:sp>
          <p:nvSpPr>
            <p:cNvPr id="47" name="Elipse 46"/>
            <p:cNvSpPr/>
            <p:nvPr/>
          </p:nvSpPr>
          <p:spPr>
            <a:xfrm>
              <a:off x="7574646" y="3930649"/>
              <a:ext cx="895349" cy="895349"/>
            </a:xfrm>
            <a:prstGeom prst="ellipse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8" name="Grupo 27"/>
            <p:cNvGrpSpPr/>
            <p:nvPr/>
          </p:nvGrpSpPr>
          <p:grpSpPr>
            <a:xfrm>
              <a:off x="7768170" y="4092870"/>
              <a:ext cx="493713" cy="542925"/>
              <a:chOff x="6931025" y="893763"/>
              <a:chExt cx="493713" cy="542925"/>
            </a:xfrm>
            <a:solidFill>
              <a:schemeClr val="bg1"/>
            </a:solidFill>
          </p:grpSpPr>
          <p:sp>
            <p:nvSpPr>
              <p:cNvPr id="49" name="Freeform 36"/>
              <p:cNvSpPr>
                <a:spLocks noEditPoints="1"/>
              </p:cNvSpPr>
              <p:nvPr/>
            </p:nvSpPr>
            <p:spPr bwMode="auto">
              <a:xfrm>
                <a:off x="7029450" y="996950"/>
                <a:ext cx="295275" cy="439738"/>
              </a:xfrm>
              <a:custGeom>
                <a:avLst/>
                <a:gdLst>
                  <a:gd name="T0" fmla="*/ 75 w 186"/>
                  <a:gd name="T1" fmla="*/ 211 h 277"/>
                  <a:gd name="T2" fmla="*/ 74 w 186"/>
                  <a:gd name="T3" fmla="*/ 223 h 277"/>
                  <a:gd name="T4" fmla="*/ 71 w 186"/>
                  <a:gd name="T5" fmla="*/ 235 h 277"/>
                  <a:gd name="T6" fmla="*/ 74 w 186"/>
                  <a:gd name="T7" fmla="*/ 248 h 277"/>
                  <a:gd name="T8" fmla="*/ 80 w 186"/>
                  <a:gd name="T9" fmla="*/ 252 h 277"/>
                  <a:gd name="T10" fmla="*/ 87 w 186"/>
                  <a:gd name="T11" fmla="*/ 257 h 277"/>
                  <a:gd name="T12" fmla="*/ 93 w 186"/>
                  <a:gd name="T13" fmla="*/ 260 h 277"/>
                  <a:gd name="T14" fmla="*/ 99 w 186"/>
                  <a:gd name="T15" fmla="*/ 257 h 277"/>
                  <a:gd name="T16" fmla="*/ 105 w 186"/>
                  <a:gd name="T17" fmla="*/ 252 h 277"/>
                  <a:gd name="T18" fmla="*/ 115 w 186"/>
                  <a:gd name="T19" fmla="*/ 249 h 277"/>
                  <a:gd name="T20" fmla="*/ 116 w 186"/>
                  <a:gd name="T21" fmla="*/ 239 h 277"/>
                  <a:gd name="T22" fmla="*/ 117 w 186"/>
                  <a:gd name="T23" fmla="*/ 227 h 277"/>
                  <a:gd name="T24" fmla="*/ 116 w 186"/>
                  <a:gd name="T25" fmla="*/ 215 h 277"/>
                  <a:gd name="T26" fmla="*/ 116 w 186"/>
                  <a:gd name="T27" fmla="*/ 205 h 277"/>
                  <a:gd name="T28" fmla="*/ 73 w 186"/>
                  <a:gd name="T29" fmla="*/ 21 h 277"/>
                  <a:gd name="T30" fmla="*/ 28 w 186"/>
                  <a:gd name="T31" fmla="*/ 56 h 277"/>
                  <a:gd name="T32" fmla="*/ 21 w 186"/>
                  <a:gd name="T33" fmla="*/ 112 h 277"/>
                  <a:gd name="T34" fmla="*/ 49 w 186"/>
                  <a:gd name="T35" fmla="*/ 153 h 277"/>
                  <a:gd name="T36" fmla="*/ 70 w 186"/>
                  <a:gd name="T37" fmla="*/ 187 h 277"/>
                  <a:gd name="T38" fmla="*/ 128 w 186"/>
                  <a:gd name="T39" fmla="*/ 164 h 277"/>
                  <a:gd name="T40" fmla="*/ 158 w 186"/>
                  <a:gd name="T41" fmla="*/ 128 h 277"/>
                  <a:gd name="T42" fmla="*/ 166 w 186"/>
                  <a:gd name="T43" fmla="*/ 74 h 277"/>
                  <a:gd name="T44" fmla="*/ 131 w 186"/>
                  <a:gd name="T45" fmla="*/ 28 h 277"/>
                  <a:gd name="T46" fmla="*/ 93 w 186"/>
                  <a:gd name="T47" fmla="*/ 0 h 277"/>
                  <a:gd name="T48" fmla="*/ 158 w 186"/>
                  <a:gd name="T49" fmla="*/ 28 h 277"/>
                  <a:gd name="T50" fmla="*/ 186 w 186"/>
                  <a:gd name="T51" fmla="*/ 93 h 277"/>
                  <a:gd name="T52" fmla="*/ 170 w 186"/>
                  <a:gd name="T53" fmla="*/ 143 h 277"/>
                  <a:gd name="T54" fmla="*/ 141 w 186"/>
                  <a:gd name="T55" fmla="*/ 176 h 277"/>
                  <a:gd name="T56" fmla="*/ 133 w 186"/>
                  <a:gd name="T57" fmla="*/ 201 h 277"/>
                  <a:gd name="T58" fmla="*/ 135 w 186"/>
                  <a:gd name="T59" fmla="*/ 215 h 277"/>
                  <a:gd name="T60" fmla="*/ 137 w 186"/>
                  <a:gd name="T61" fmla="*/ 227 h 277"/>
                  <a:gd name="T62" fmla="*/ 135 w 186"/>
                  <a:gd name="T63" fmla="*/ 240 h 277"/>
                  <a:gd name="T64" fmla="*/ 133 w 186"/>
                  <a:gd name="T65" fmla="*/ 255 h 277"/>
                  <a:gd name="T66" fmla="*/ 128 w 186"/>
                  <a:gd name="T67" fmla="*/ 262 h 277"/>
                  <a:gd name="T68" fmla="*/ 114 w 186"/>
                  <a:gd name="T69" fmla="*/ 268 h 277"/>
                  <a:gd name="T70" fmla="*/ 80 w 186"/>
                  <a:gd name="T71" fmla="*/ 274 h 277"/>
                  <a:gd name="T72" fmla="*/ 62 w 186"/>
                  <a:gd name="T73" fmla="*/ 264 h 277"/>
                  <a:gd name="T74" fmla="*/ 55 w 186"/>
                  <a:gd name="T75" fmla="*/ 257 h 277"/>
                  <a:gd name="T76" fmla="*/ 55 w 186"/>
                  <a:gd name="T77" fmla="*/ 249 h 277"/>
                  <a:gd name="T78" fmla="*/ 53 w 186"/>
                  <a:gd name="T79" fmla="*/ 235 h 277"/>
                  <a:gd name="T80" fmla="*/ 55 w 186"/>
                  <a:gd name="T81" fmla="*/ 222 h 277"/>
                  <a:gd name="T82" fmla="*/ 56 w 186"/>
                  <a:gd name="T83" fmla="*/ 211 h 277"/>
                  <a:gd name="T84" fmla="*/ 53 w 186"/>
                  <a:gd name="T85" fmla="*/ 194 h 277"/>
                  <a:gd name="T86" fmla="*/ 35 w 186"/>
                  <a:gd name="T87" fmla="*/ 166 h 277"/>
                  <a:gd name="T88" fmla="*/ 8 w 186"/>
                  <a:gd name="T89" fmla="*/ 129 h 277"/>
                  <a:gd name="T90" fmla="*/ 3 w 186"/>
                  <a:gd name="T91" fmla="*/ 69 h 277"/>
                  <a:gd name="T92" fmla="*/ 46 w 186"/>
                  <a:gd name="T93" fmla="*/ 1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6" h="277">
                    <a:moveTo>
                      <a:pt x="73" y="205"/>
                    </a:moveTo>
                    <a:lnTo>
                      <a:pt x="74" y="208"/>
                    </a:lnTo>
                    <a:lnTo>
                      <a:pt x="75" y="211"/>
                    </a:lnTo>
                    <a:lnTo>
                      <a:pt x="74" y="215"/>
                    </a:lnTo>
                    <a:lnTo>
                      <a:pt x="71" y="219"/>
                    </a:lnTo>
                    <a:lnTo>
                      <a:pt x="74" y="223"/>
                    </a:lnTo>
                    <a:lnTo>
                      <a:pt x="75" y="227"/>
                    </a:lnTo>
                    <a:lnTo>
                      <a:pt x="74" y="231"/>
                    </a:lnTo>
                    <a:lnTo>
                      <a:pt x="71" y="235"/>
                    </a:lnTo>
                    <a:lnTo>
                      <a:pt x="74" y="240"/>
                    </a:lnTo>
                    <a:lnTo>
                      <a:pt x="75" y="244"/>
                    </a:lnTo>
                    <a:lnTo>
                      <a:pt x="74" y="248"/>
                    </a:lnTo>
                    <a:lnTo>
                      <a:pt x="73" y="250"/>
                    </a:lnTo>
                    <a:lnTo>
                      <a:pt x="76" y="251"/>
                    </a:lnTo>
                    <a:lnTo>
                      <a:pt x="80" y="252"/>
                    </a:lnTo>
                    <a:lnTo>
                      <a:pt x="84" y="254"/>
                    </a:lnTo>
                    <a:lnTo>
                      <a:pt x="85" y="255"/>
                    </a:lnTo>
                    <a:lnTo>
                      <a:pt x="87" y="257"/>
                    </a:lnTo>
                    <a:lnTo>
                      <a:pt x="87" y="258"/>
                    </a:lnTo>
                    <a:lnTo>
                      <a:pt x="90" y="258"/>
                    </a:lnTo>
                    <a:lnTo>
                      <a:pt x="93" y="260"/>
                    </a:lnTo>
                    <a:lnTo>
                      <a:pt x="96" y="258"/>
                    </a:lnTo>
                    <a:lnTo>
                      <a:pt x="98" y="258"/>
                    </a:lnTo>
                    <a:lnTo>
                      <a:pt x="99" y="257"/>
                    </a:lnTo>
                    <a:lnTo>
                      <a:pt x="100" y="255"/>
                    </a:lnTo>
                    <a:lnTo>
                      <a:pt x="103" y="254"/>
                    </a:lnTo>
                    <a:lnTo>
                      <a:pt x="105" y="252"/>
                    </a:lnTo>
                    <a:lnTo>
                      <a:pt x="110" y="251"/>
                    </a:lnTo>
                    <a:lnTo>
                      <a:pt x="114" y="250"/>
                    </a:lnTo>
                    <a:lnTo>
                      <a:pt x="115" y="249"/>
                    </a:lnTo>
                    <a:lnTo>
                      <a:pt x="116" y="249"/>
                    </a:lnTo>
                    <a:lnTo>
                      <a:pt x="117" y="244"/>
                    </a:lnTo>
                    <a:lnTo>
                      <a:pt x="116" y="239"/>
                    </a:lnTo>
                    <a:lnTo>
                      <a:pt x="115" y="235"/>
                    </a:lnTo>
                    <a:lnTo>
                      <a:pt x="116" y="232"/>
                    </a:lnTo>
                    <a:lnTo>
                      <a:pt x="117" y="227"/>
                    </a:lnTo>
                    <a:lnTo>
                      <a:pt x="116" y="222"/>
                    </a:lnTo>
                    <a:lnTo>
                      <a:pt x="115" y="219"/>
                    </a:lnTo>
                    <a:lnTo>
                      <a:pt x="116" y="215"/>
                    </a:lnTo>
                    <a:lnTo>
                      <a:pt x="117" y="211"/>
                    </a:lnTo>
                    <a:lnTo>
                      <a:pt x="116" y="207"/>
                    </a:lnTo>
                    <a:lnTo>
                      <a:pt x="116" y="205"/>
                    </a:lnTo>
                    <a:lnTo>
                      <a:pt x="73" y="205"/>
                    </a:lnTo>
                    <a:close/>
                    <a:moveTo>
                      <a:pt x="93" y="18"/>
                    </a:moveTo>
                    <a:lnTo>
                      <a:pt x="73" y="21"/>
                    </a:lnTo>
                    <a:lnTo>
                      <a:pt x="55" y="28"/>
                    </a:lnTo>
                    <a:lnTo>
                      <a:pt x="40" y="40"/>
                    </a:lnTo>
                    <a:lnTo>
                      <a:pt x="28" y="56"/>
                    </a:lnTo>
                    <a:lnTo>
                      <a:pt x="21" y="74"/>
                    </a:lnTo>
                    <a:lnTo>
                      <a:pt x="17" y="93"/>
                    </a:lnTo>
                    <a:lnTo>
                      <a:pt x="21" y="112"/>
                    </a:lnTo>
                    <a:lnTo>
                      <a:pt x="27" y="128"/>
                    </a:lnTo>
                    <a:lnTo>
                      <a:pt x="38" y="141"/>
                    </a:lnTo>
                    <a:lnTo>
                      <a:pt x="49" y="153"/>
                    </a:lnTo>
                    <a:lnTo>
                      <a:pt x="58" y="164"/>
                    </a:lnTo>
                    <a:lnTo>
                      <a:pt x="65" y="175"/>
                    </a:lnTo>
                    <a:lnTo>
                      <a:pt x="70" y="187"/>
                    </a:lnTo>
                    <a:lnTo>
                      <a:pt x="116" y="187"/>
                    </a:lnTo>
                    <a:lnTo>
                      <a:pt x="121" y="175"/>
                    </a:lnTo>
                    <a:lnTo>
                      <a:pt x="128" y="164"/>
                    </a:lnTo>
                    <a:lnTo>
                      <a:pt x="138" y="153"/>
                    </a:lnTo>
                    <a:lnTo>
                      <a:pt x="149" y="141"/>
                    </a:lnTo>
                    <a:lnTo>
                      <a:pt x="158" y="128"/>
                    </a:lnTo>
                    <a:lnTo>
                      <a:pt x="166" y="112"/>
                    </a:lnTo>
                    <a:lnTo>
                      <a:pt x="168" y="93"/>
                    </a:lnTo>
                    <a:lnTo>
                      <a:pt x="166" y="74"/>
                    </a:lnTo>
                    <a:lnTo>
                      <a:pt x="158" y="56"/>
                    </a:lnTo>
                    <a:lnTo>
                      <a:pt x="146" y="40"/>
                    </a:lnTo>
                    <a:lnTo>
                      <a:pt x="131" y="28"/>
                    </a:lnTo>
                    <a:lnTo>
                      <a:pt x="112" y="21"/>
                    </a:lnTo>
                    <a:lnTo>
                      <a:pt x="93" y="18"/>
                    </a:lnTo>
                    <a:close/>
                    <a:moveTo>
                      <a:pt x="93" y="0"/>
                    </a:moveTo>
                    <a:lnTo>
                      <a:pt x="117" y="4"/>
                    </a:lnTo>
                    <a:lnTo>
                      <a:pt x="140" y="14"/>
                    </a:lnTo>
                    <a:lnTo>
                      <a:pt x="158" y="28"/>
                    </a:lnTo>
                    <a:lnTo>
                      <a:pt x="174" y="46"/>
                    </a:lnTo>
                    <a:lnTo>
                      <a:pt x="182" y="69"/>
                    </a:lnTo>
                    <a:lnTo>
                      <a:pt x="186" y="93"/>
                    </a:lnTo>
                    <a:lnTo>
                      <a:pt x="184" y="112"/>
                    </a:lnTo>
                    <a:lnTo>
                      <a:pt x="179" y="129"/>
                    </a:lnTo>
                    <a:lnTo>
                      <a:pt x="170" y="143"/>
                    </a:lnTo>
                    <a:lnTo>
                      <a:pt x="161" y="155"/>
                    </a:lnTo>
                    <a:lnTo>
                      <a:pt x="151" y="166"/>
                    </a:lnTo>
                    <a:lnTo>
                      <a:pt x="141" y="176"/>
                    </a:lnTo>
                    <a:lnTo>
                      <a:pt x="135" y="186"/>
                    </a:lnTo>
                    <a:lnTo>
                      <a:pt x="133" y="194"/>
                    </a:lnTo>
                    <a:lnTo>
                      <a:pt x="133" y="201"/>
                    </a:lnTo>
                    <a:lnTo>
                      <a:pt x="135" y="208"/>
                    </a:lnTo>
                    <a:lnTo>
                      <a:pt x="137" y="211"/>
                    </a:lnTo>
                    <a:lnTo>
                      <a:pt x="135" y="215"/>
                    </a:lnTo>
                    <a:lnTo>
                      <a:pt x="133" y="219"/>
                    </a:lnTo>
                    <a:lnTo>
                      <a:pt x="135" y="223"/>
                    </a:lnTo>
                    <a:lnTo>
                      <a:pt x="137" y="227"/>
                    </a:lnTo>
                    <a:lnTo>
                      <a:pt x="135" y="231"/>
                    </a:lnTo>
                    <a:lnTo>
                      <a:pt x="133" y="235"/>
                    </a:lnTo>
                    <a:lnTo>
                      <a:pt x="135" y="240"/>
                    </a:lnTo>
                    <a:lnTo>
                      <a:pt x="137" y="244"/>
                    </a:lnTo>
                    <a:lnTo>
                      <a:pt x="135" y="248"/>
                    </a:lnTo>
                    <a:lnTo>
                      <a:pt x="133" y="255"/>
                    </a:lnTo>
                    <a:lnTo>
                      <a:pt x="132" y="257"/>
                    </a:lnTo>
                    <a:lnTo>
                      <a:pt x="131" y="260"/>
                    </a:lnTo>
                    <a:lnTo>
                      <a:pt x="128" y="262"/>
                    </a:lnTo>
                    <a:lnTo>
                      <a:pt x="125" y="264"/>
                    </a:lnTo>
                    <a:lnTo>
                      <a:pt x="120" y="267"/>
                    </a:lnTo>
                    <a:lnTo>
                      <a:pt x="114" y="268"/>
                    </a:lnTo>
                    <a:lnTo>
                      <a:pt x="106" y="274"/>
                    </a:lnTo>
                    <a:lnTo>
                      <a:pt x="93" y="277"/>
                    </a:lnTo>
                    <a:lnTo>
                      <a:pt x="80" y="274"/>
                    </a:lnTo>
                    <a:lnTo>
                      <a:pt x="71" y="268"/>
                    </a:lnTo>
                    <a:lnTo>
                      <a:pt x="65" y="267"/>
                    </a:lnTo>
                    <a:lnTo>
                      <a:pt x="62" y="264"/>
                    </a:lnTo>
                    <a:lnTo>
                      <a:pt x="58" y="262"/>
                    </a:lnTo>
                    <a:lnTo>
                      <a:pt x="56" y="260"/>
                    </a:lnTo>
                    <a:lnTo>
                      <a:pt x="55" y="257"/>
                    </a:lnTo>
                    <a:lnTo>
                      <a:pt x="53" y="255"/>
                    </a:lnTo>
                    <a:lnTo>
                      <a:pt x="53" y="252"/>
                    </a:lnTo>
                    <a:lnTo>
                      <a:pt x="55" y="249"/>
                    </a:lnTo>
                    <a:lnTo>
                      <a:pt x="56" y="244"/>
                    </a:lnTo>
                    <a:lnTo>
                      <a:pt x="55" y="239"/>
                    </a:lnTo>
                    <a:lnTo>
                      <a:pt x="53" y="235"/>
                    </a:lnTo>
                    <a:lnTo>
                      <a:pt x="55" y="232"/>
                    </a:lnTo>
                    <a:lnTo>
                      <a:pt x="56" y="227"/>
                    </a:lnTo>
                    <a:lnTo>
                      <a:pt x="55" y="222"/>
                    </a:lnTo>
                    <a:lnTo>
                      <a:pt x="53" y="219"/>
                    </a:lnTo>
                    <a:lnTo>
                      <a:pt x="55" y="215"/>
                    </a:lnTo>
                    <a:lnTo>
                      <a:pt x="56" y="211"/>
                    </a:lnTo>
                    <a:lnTo>
                      <a:pt x="55" y="207"/>
                    </a:lnTo>
                    <a:lnTo>
                      <a:pt x="53" y="203"/>
                    </a:lnTo>
                    <a:lnTo>
                      <a:pt x="53" y="194"/>
                    </a:lnTo>
                    <a:lnTo>
                      <a:pt x="51" y="186"/>
                    </a:lnTo>
                    <a:lnTo>
                      <a:pt x="44" y="176"/>
                    </a:lnTo>
                    <a:lnTo>
                      <a:pt x="35" y="166"/>
                    </a:lnTo>
                    <a:lnTo>
                      <a:pt x="26" y="155"/>
                    </a:lnTo>
                    <a:lnTo>
                      <a:pt x="16" y="143"/>
                    </a:lnTo>
                    <a:lnTo>
                      <a:pt x="8" y="129"/>
                    </a:lnTo>
                    <a:lnTo>
                      <a:pt x="2" y="112"/>
                    </a:lnTo>
                    <a:lnTo>
                      <a:pt x="0" y="93"/>
                    </a:lnTo>
                    <a:lnTo>
                      <a:pt x="3" y="69"/>
                    </a:lnTo>
                    <a:lnTo>
                      <a:pt x="12" y="46"/>
                    </a:lnTo>
                    <a:lnTo>
                      <a:pt x="27" y="28"/>
                    </a:lnTo>
                    <a:lnTo>
                      <a:pt x="46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7162800" y="893763"/>
                <a:ext cx="28575" cy="79375"/>
              </a:xfrm>
              <a:custGeom>
                <a:avLst/>
                <a:gdLst>
                  <a:gd name="T0" fmla="*/ 9 w 18"/>
                  <a:gd name="T1" fmla="*/ 0 h 50"/>
                  <a:gd name="T2" fmla="*/ 13 w 18"/>
                  <a:gd name="T3" fmla="*/ 1 h 50"/>
                  <a:gd name="T4" fmla="*/ 15 w 18"/>
                  <a:gd name="T5" fmla="*/ 3 h 50"/>
                  <a:gd name="T6" fmla="*/ 18 w 18"/>
                  <a:gd name="T7" fmla="*/ 6 h 50"/>
                  <a:gd name="T8" fmla="*/ 18 w 18"/>
                  <a:gd name="T9" fmla="*/ 10 h 50"/>
                  <a:gd name="T10" fmla="*/ 18 w 18"/>
                  <a:gd name="T11" fmla="*/ 40 h 50"/>
                  <a:gd name="T12" fmla="*/ 18 w 18"/>
                  <a:gd name="T13" fmla="*/ 44 h 50"/>
                  <a:gd name="T14" fmla="*/ 15 w 18"/>
                  <a:gd name="T15" fmla="*/ 47 h 50"/>
                  <a:gd name="T16" fmla="*/ 13 w 18"/>
                  <a:gd name="T17" fmla="*/ 48 h 50"/>
                  <a:gd name="T18" fmla="*/ 9 w 18"/>
                  <a:gd name="T19" fmla="*/ 50 h 50"/>
                  <a:gd name="T20" fmla="*/ 6 w 18"/>
                  <a:gd name="T21" fmla="*/ 48 h 50"/>
                  <a:gd name="T22" fmla="*/ 3 w 18"/>
                  <a:gd name="T23" fmla="*/ 47 h 50"/>
                  <a:gd name="T24" fmla="*/ 1 w 18"/>
                  <a:gd name="T25" fmla="*/ 44 h 50"/>
                  <a:gd name="T26" fmla="*/ 0 w 18"/>
                  <a:gd name="T27" fmla="*/ 40 h 50"/>
                  <a:gd name="T28" fmla="*/ 0 w 18"/>
                  <a:gd name="T29" fmla="*/ 10 h 50"/>
                  <a:gd name="T30" fmla="*/ 1 w 18"/>
                  <a:gd name="T31" fmla="*/ 6 h 50"/>
                  <a:gd name="T32" fmla="*/ 3 w 18"/>
                  <a:gd name="T33" fmla="*/ 3 h 50"/>
                  <a:gd name="T34" fmla="*/ 6 w 18"/>
                  <a:gd name="T35" fmla="*/ 1 h 50"/>
                  <a:gd name="T36" fmla="*/ 9 w 18"/>
                  <a:gd name="T3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50">
                    <a:moveTo>
                      <a:pt x="9" y="0"/>
                    </a:moveTo>
                    <a:lnTo>
                      <a:pt x="13" y="1"/>
                    </a:lnTo>
                    <a:lnTo>
                      <a:pt x="15" y="3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40"/>
                    </a:lnTo>
                    <a:lnTo>
                      <a:pt x="18" y="44"/>
                    </a:lnTo>
                    <a:lnTo>
                      <a:pt x="15" y="47"/>
                    </a:lnTo>
                    <a:lnTo>
                      <a:pt x="13" y="48"/>
                    </a:lnTo>
                    <a:lnTo>
                      <a:pt x="9" y="50"/>
                    </a:lnTo>
                    <a:lnTo>
                      <a:pt x="6" y="48"/>
                    </a:lnTo>
                    <a:lnTo>
                      <a:pt x="3" y="47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38"/>
              <p:cNvSpPr>
                <a:spLocks/>
              </p:cNvSpPr>
              <p:nvPr/>
            </p:nvSpPr>
            <p:spPr bwMode="auto">
              <a:xfrm>
                <a:off x="7292975" y="957263"/>
                <a:ext cx="68263" cy="68263"/>
              </a:xfrm>
              <a:custGeom>
                <a:avLst/>
                <a:gdLst>
                  <a:gd name="T0" fmla="*/ 35 w 43"/>
                  <a:gd name="T1" fmla="*/ 0 h 43"/>
                  <a:gd name="T2" fmla="*/ 38 w 43"/>
                  <a:gd name="T3" fmla="*/ 0 h 43"/>
                  <a:gd name="T4" fmla="*/ 41 w 43"/>
                  <a:gd name="T5" fmla="*/ 2 h 43"/>
                  <a:gd name="T6" fmla="*/ 43 w 43"/>
                  <a:gd name="T7" fmla="*/ 5 h 43"/>
                  <a:gd name="T8" fmla="*/ 43 w 43"/>
                  <a:gd name="T9" fmla="*/ 8 h 43"/>
                  <a:gd name="T10" fmla="*/ 43 w 43"/>
                  <a:gd name="T11" fmla="*/ 12 h 43"/>
                  <a:gd name="T12" fmla="*/ 41 w 43"/>
                  <a:gd name="T13" fmla="*/ 14 h 43"/>
                  <a:gd name="T14" fmla="*/ 15 w 43"/>
                  <a:gd name="T15" fmla="*/ 41 h 43"/>
                  <a:gd name="T16" fmla="*/ 12 w 43"/>
                  <a:gd name="T17" fmla="*/ 42 h 43"/>
                  <a:gd name="T18" fmla="*/ 9 w 43"/>
                  <a:gd name="T19" fmla="*/ 43 h 43"/>
                  <a:gd name="T20" fmla="*/ 6 w 43"/>
                  <a:gd name="T21" fmla="*/ 42 h 43"/>
                  <a:gd name="T22" fmla="*/ 2 w 43"/>
                  <a:gd name="T23" fmla="*/ 41 h 43"/>
                  <a:gd name="T24" fmla="*/ 1 w 43"/>
                  <a:gd name="T25" fmla="*/ 37 h 43"/>
                  <a:gd name="T26" fmla="*/ 0 w 43"/>
                  <a:gd name="T27" fmla="*/ 35 h 43"/>
                  <a:gd name="T28" fmla="*/ 1 w 43"/>
                  <a:gd name="T29" fmla="*/ 31 h 43"/>
                  <a:gd name="T30" fmla="*/ 2 w 43"/>
                  <a:gd name="T31" fmla="*/ 28 h 43"/>
                  <a:gd name="T32" fmla="*/ 28 w 43"/>
                  <a:gd name="T33" fmla="*/ 2 h 43"/>
                  <a:gd name="T34" fmla="*/ 31 w 43"/>
                  <a:gd name="T35" fmla="*/ 0 h 43"/>
                  <a:gd name="T36" fmla="*/ 35 w 43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38" y="0"/>
                    </a:lnTo>
                    <a:lnTo>
                      <a:pt x="41" y="2"/>
                    </a:lnTo>
                    <a:lnTo>
                      <a:pt x="43" y="5"/>
                    </a:lnTo>
                    <a:lnTo>
                      <a:pt x="43" y="8"/>
                    </a:lnTo>
                    <a:lnTo>
                      <a:pt x="43" y="12"/>
                    </a:lnTo>
                    <a:lnTo>
                      <a:pt x="41" y="14"/>
                    </a:lnTo>
                    <a:lnTo>
                      <a:pt x="15" y="41"/>
                    </a:lnTo>
                    <a:lnTo>
                      <a:pt x="12" y="42"/>
                    </a:lnTo>
                    <a:lnTo>
                      <a:pt x="9" y="43"/>
                    </a:lnTo>
                    <a:lnTo>
                      <a:pt x="6" y="42"/>
                    </a:lnTo>
                    <a:lnTo>
                      <a:pt x="2" y="41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1" y="31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31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39"/>
              <p:cNvSpPr>
                <a:spLocks/>
              </p:cNvSpPr>
              <p:nvPr/>
            </p:nvSpPr>
            <p:spPr bwMode="auto">
              <a:xfrm>
                <a:off x="7345363" y="1127125"/>
                <a:ext cx="79375" cy="28575"/>
              </a:xfrm>
              <a:custGeom>
                <a:avLst/>
                <a:gdLst>
                  <a:gd name="T0" fmla="*/ 10 w 50"/>
                  <a:gd name="T1" fmla="*/ 0 h 18"/>
                  <a:gd name="T2" fmla="*/ 40 w 50"/>
                  <a:gd name="T3" fmla="*/ 0 h 18"/>
                  <a:gd name="T4" fmla="*/ 44 w 50"/>
                  <a:gd name="T5" fmla="*/ 2 h 18"/>
                  <a:gd name="T6" fmla="*/ 47 w 50"/>
                  <a:gd name="T7" fmla="*/ 3 h 18"/>
                  <a:gd name="T8" fmla="*/ 49 w 50"/>
                  <a:gd name="T9" fmla="*/ 5 h 18"/>
                  <a:gd name="T10" fmla="*/ 50 w 50"/>
                  <a:gd name="T11" fmla="*/ 9 h 18"/>
                  <a:gd name="T12" fmla="*/ 49 w 50"/>
                  <a:gd name="T13" fmla="*/ 12 h 18"/>
                  <a:gd name="T14" fmla="*/ 47 w 50"/>
                  <a:gd name="T15" fmla="*/ 16 h 18"/>
                  <a:gd name="T16" fmla="*/ 44 w 50"/>
                  <a:gd name="T17" fmla="*/ 17 h 18"/>
                  <a:gd name="T18" fmla="*/ 40 w 50"/>
                  <a:gd name="T19" fmla="*/ 18 h 18"/>
                  <a:gd name="T20" fmla="*/ 10 w 50"/>
                  <a:gd name="T21" fmla="*/ 18 h 18"/>
                  <a:gd name="T22" fmla="*/ 6 w 50"/>
                  <a:gd name="T23" fmla="*/ 17 h 18"/>
                  <a:gd name="T24" fmla="*/ 3 w 50"/>
                  <a:gd name="T25" fmla="*/ 16 h 18"/>
                  <a:gd name="T26" fmla="*/ 2 w 50"/>
                  <a:gd name="T27" fmla="*/ 12 h 18"/>
                  <a:gd name="T28" fmla="*/ 0 w 50"/>
                  <a:gd name="T29" fmla="*/ 9 h 18"/>
                  <a:gd name="T30" fmla="*/ 2 w 50"/>
                  <a:gd name="T31" fmla="*/ 5 h 18"/>
                  <a:gd name="T32" fmla="*/ 3 w 50"/>
                  <a:gd name="T33" fmla="*/ 3 h 18"/>
                  <a:gd name="T34" fmla="*/ 6 w 50"/>
                  <a:gd name="T35" fmla="*/ 2 h 18"/>
                  <a:gd name="T36" fmla="*/ 10 w 50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18">
                    <a:moveTo>
                      <a:pt x="10" y="0"/>
                    </a:moveTo>
                    <a:lnTo>
                      <a:pt x="40" y="0"/>
                    </a:lnTo>
                    <a:lnTo>
                      <a:pt x="44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0" y="9"/>
                    </a:lnTo>
                    <a:lnTo>
                      <a:pt x="49" y="12"/>
                    </a:lnTo>
                    <a:lnTo>
                      <a:pt x="47" y="16"/>
                    </a:lnTo>
                    <a:lnTo>
                      <a:pt x="44" y="17"/>
                    </a:lnTo>
                    <a:lnTo>
                      <a:pt x="40" y="18"/>
                    </a:lnTo>
                    <a:lnTo>
                      <a:pt x="10" y="18"/>
                    </a:lnTo>
                    <a:lnTo>
                      <a:pt x="6" y="17"/>
                    </a:lnTo>
                    <a:lnTo>
                      <a:pt x="3" y="1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6931025" y="1127125"/>
                <a:ext cx="76200" cy="28575"/>
              </a:xfrm>
              <a:custGeom>
                <a:avLst/>
                <a:gdLst>
                  <a:gd name="T0" fmla="*/ 8 w 48"/>
                  <a:gd name="T1" fmla="*/ 0 h 18"/>
                  <a:gd name="T2" fmla="*/ 39 w 48"/>
                  <a:gd name="T3" fmla="*/ 0 h 18"/>
                  <a:gd name="T4" fmla="*/ 43 w 48"/>
                  <a:gd name="T5" fmla="*/ 2 h 18"/>
                  <a:gd name="T6" fmla="*/ 45 w 48"/>
                  <a:gd name="T7" fmla="*/ 3 h 18"/>
                  <a:gd name="T8" fmla="*/ 48 w 48"/>
                  <a:gd name="T9" fmla="*/ 5 h 18"/>
                  <a:gd name="T10" fmla="*/ 48 w 48"/>
                  <a:gd name="T11" fmla="*/ 9 h 18"/>
                  <a:gd name="T12" fmla="*/ 48 w 48"/>
                  <a:gd name="T13" fmla="*/ 12 h 18"/>
                  <a:gd name="T14" fmla="*/ 45 w 48"/>
                  <a:gd name="T15" fmla="*/ 16 h 18"/>
                  <a:gd name="T16" fmla="*/ 43 w 48"/>
                  <a:gd name="T17" fmla="*/ 17 h 18"/>
                  <a:gd name="T18" fmla="*/ 39 w 48"/>
                  <a:gd name="T19" fmla="*/ 18 h 18"/>
                  <a:gd name="T20" fmla="*/ 8 w 48"/>
                  <a:gd name="T21" fmla="*/ 18 h 18"/>
                  <a:gd name="T22" fmla="*/ 4 w 48"/>
                  <a:gd name="T23" fmla="*/ 17 h 18"/>
                  <a:gd name="T24" fmla="*/ 2 w 48"/>
                  <a:gd name="T25" fmla="*/ 16 h 18"/>
                  <a:gd name="T26" fmla="*/ 0 w 48"/>
                  <a:gd name="T27" fmla="*/ 12 h 18"/>
                  <a:gd name="T28" fmla="*/ 0 w 48"/>
                  <a:gd name="T29" fmla="*/ 9 h 18"/>
                  <a:gd name="T30" fmla="*/ 0 w 48"/>
                  <a:gd name="T31" fmla="*/ 5 h 18"/>
                  <a:gd name="T32" fmla="*/ 2 w 48"/>
                  <a:gd name="T33" fmla="*/ 3 h 18"/>
                  <a:gd name="T34" fmla="*/ 4 w 48"/>
                  <a:gd name="T35" fmla="*/ 2 h 18"/>
                  <a:gd name="T36" fmla="*/ 8 w 48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8">
                    <a:moveTo>
                      <a:pt x="8" y="0"/>
                    </a:moveTo>
                    <a:lnTo>
                      <a:pt x="39" y="0"/>
                    </a:lnTo>
                    <a:lnTo>
                      <a:pt x="43" y="2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48" y="9"/>
                    </a:lnTo>
                    <a:lnTo>
                      <a:pt x="48" y="12"/>
                    </a:lnTo>
                    <a:lnTo>
                      <a:pt x="45" y="16"/>
                    </a:lnTo>
                    <a:lnTo>
                      <a:pt x="43" y="17"/>
                    </a:lnTo>
                    <a:lnTo>
                      <a:pt x="39" y="18"/>
                    </a:lnTo>
                    <a:lnTo>
                      <a:pt x="8" y="18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1"/>
              <p:cNvSpPr>
                <a:spLocks/>
              </p:cNvSpPr>
              <p:nvPr/>
            </p:nvSpPr>
            <p:spPr bwMode="auto">
              <a:xfrm>
                <a:off x="6991350" y="957263"/>
                <a:ext cx="69850" cy="68263"/>
              </a:xfrm>
              <a:custGeom>
                <a:avLst/>
                <a:gdLst>
                  <a:gd name="T0" fmla="*/ 10 w 44"/>
                  <a:gd name="T1" fmla="*/ 0 h 43"/>
                  <a:gd name="T2" fmla="*/ 12 w 44"/>
                  <a:gd name="T3" fmla="*/ 0 h 43"/>
                  <a:gd name="T4" fmla="*/ 16 w 44"/>
                  <a:gd name="T5" fmla="*/ 2 h 43"/>
                  <a:gd name="T6" fmla="*/ 41 w 44"/>
                  <a:gd name="T7" fmla="*/ 28 h 43"/>
                  <a:gd name="T8" fmla="*/ 44 w 44"/>
                  <a:gd name="T9" fmla="*/ 31 h 43"/>
                  <a:gd name="T10" fmla="*/ 44 w 44"/>
                  <a:gd name="T11" fmla="*/ 35 h 43"/>
                  <a:gd name="T12" fmla="*/ 44 w 44"/>
                  <a:gd name="T13" fmla="*/ 37 h 43"/>
                  <a:gd name="T14" fmla="*/ 41 w 44"/>
                  <a:gd name="T15" fmla="*/ 41 h 43"/>
                  <a:gd name="T16" fmla="*/ 39 w 44"/>
                  <a:gd name="T17" fmla="*/ 42 h 43"/>
                  <a:gd name="T18" fmla="*/ 35 w 44"/>
                  <a:gd name="T19" fmla="*/ 43 h 43"/>
                  <a:gd name="T20" fmla="*/ 32 w 44"/>
                  <a:gd name="T21" fmla="*/ 42 h 43"/>
                  <a:gd name="T22" fmla="*/ 29 w 44"/>
                  <a:gd name="T23" fmla="*/ 41 h 43"/>
                  <a:gd name="T24" fmla="*/ 3 w 44"/>
                  <a:gd name="T25" fmla="*/ 14 h 43"/>
                  <a:gd name="T26" fmla="*/ 1 w 44"/>
                  <a:gd name="T27" fmla="*/ 12 h 43"/>
                  <a:gd name="T28" fmla="*/ 0 w 44"/>
                  <a:gd name="T29" fmla="*/ 8 h 43"/>
                  <a:gd name="T30" fmla="*/ 1 w 44"/>
                  <a:gd name="T31" fmla="*/ 5 h 43"/>
                  <a:gd name="T32" fmla="*/ 3 w 44"/>
                  <a:gd name="T33" fmla="*/ 2 h 43"/>
                  <a:gd name="T34" fmla="*/ 6 w 44"/>
                  <a:gd name="T35" fmla="*/ 0 h 43"/>
                  <a:gd name="T36" fmla="*/ 10 w 44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3">
                    <a:moveTo>
                      <a:pt x="10" y="0"/>
                    </a:moveTo>
                    <a:lnTo>
                      <a:pt x="12" y="0"/>
                    </a:lnTo>
                    <a:lnTo>
                      <a:pt x="16" y="2"/>
                    </a:lnTo>
                    <a:lnTo>
                      <a:pt x="41" y="28"/>
                    </a:lnTo>
                    <a:lnTo>
                      <a:pt x="44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29" y="41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2"/>
              <p:cNvSpPr>
                <a:spLocks/>
              </p:cNvSpPr>
              <p:nvPr/>
            </p:nvSpPr>
            <p:spPr bwMode="auto">
              <a:xfrm>
                <a:off x="7292975" y="1257300"/>
                <a:ext cx="68263" cy="69850"/>
              </a:xfrm>
              <a:custGeom>
                <a:avLst/>
                <a:gdLst>
                  <a:gd name="T0" fmla="*/ 9 w 43"/>
                  <a:gd name="T1" fmla="*/ 0 h 44"/>
                  <a:gd name="T2" fmla="*/ 12 w 43"/>
                  <a:gd name="T3" fmla="*/ 0 h 44"/>
                  <a:gd name="T4" fmla="*/ 15 w 43"/>
                  <a:gd name="T5" fmla="*/ 3 h 44"/>
                  <a:gd name="T6" fmla="*/ 41 w 43"/>
                  <a:gd name="T7" fmla="*/ 28 h 44"/>
                  <a:gd name="T8" fmla="*/ 43 w 43"/>
                  <a:gd name="T9" fmla="*/ 32 h 44"/>
                  <a:gd name="T10" fmla="*/ 43 w 43"/>
                  <a:gd name="T11" fmla="*/ 35 h 44"/>
                  <a:gd name="T12" fmla="*/ 43 w 43"/>
                  <a:gd name="T13" fmla="*/ 38 h 44"/>
                  <a:gd name="T14" fmla="*/ 41 w 43"/>
                  <a:gd name="T15" fmla="*/ 41 h 44"/>
                  <a:gd name="T16" fmla="*/ 38 w 43"/>
                  <a:gd name="T17" fmla="*/ 43 h 44"/>
                  <a:gd name="T18" fmla="*/ 35 w 43"/>
                  <a:gd name="T19" fmla="*/ 44 h 44"/>
                  <a:gd name="T20" fmla="*/ 31 w 43"/>
                  <a:gd name="T21" fmla="*/ 43 h 44"/>
                  <a:gd name="T22" fmla="*/ 28 w 43"/>
                  <a:gd name="T23" fmla="*/ 41 h 44"/>
                  <a:gd name="T24" fmla="*/ 2 w 43"/>
                  <a:gd name="T25" fmla="*/ 15 h 44"/>
                  <a:gd name="T26" fmla="*/ 1 w 43"/>
                  <a:gd name="T27" fmla="*/ 12 h 44"/>
                  <a:gd name="T28" fmla="*/ 0 w 43"/>
                  <a:gd name="T29" fmla="*/ 9 h 44"/>
                  <a:gd name="T30" fmla="*/ 1 w 43"/>
                  <a:gd name="T31" fmla="*/ 5 h 44"/>
                  <a:gd name="T32" fmla="*/ 2 w 43"/>
                  <a:gd name="T33" fmla="*/ 3 h 44"/>
                  <a:gd name="T34" fmla="*/ 6 w 43"/>
                  <a:gd name="T35" fmla="*/ 0 h 44"/>
                  <a:gd name="T36" fmla="*/ 9 w 43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4">
                    <a:moveTo>
                      <a:pt x="9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41" y="28"/>
                    </a:lnTo>
                    <a:lnTo>
                      <a:pt x="43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1" y="41"/>
                    </a:lnTo>
                    <a:lnTo>
                      <a:pt x="38" y="43"/>
                    </a:lnTo>
                    <a:lnTo>
                      <a:pt x="35" y="44"/>
                    </a:lnTo>
                    <a:lnTo>
                      <a:pt x="31" y="43"/>
                    </a:lnTo>
                    <a:lnTo>
                      <a:pt x="28" y="41"/>
                    </a:lnTo>
                    <a:lnTo>
                      <a:pt x="2" y="15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6991350" y="1257300"/>
                <a:ext cx="69850" cy="69850"/>
              </a:xfrm>
              <a:custGeom>
                <a:avLst/>
                <a:gdLst>
                  <a:gd name="T0" fmla="*/ 35 w 44"/>
                  <a:gd name="T1" fmla="*/ 0 h 44"/>
                  <a:gd name="T2" fmla="*/ 39 w 44"/>
                  <a:gd name="T3" fmla="*/ 0 h 44"/>
                  <a:gd name="T4" fmla="*/ 41 w 44"/>
                  <a:gd name="T5" fmla="*/ 3 h 44"/>
                  <a:gd name="T6" fmla="*/ 44 w 44"/>
                  <a:gd name="T7" fmla="*/ 5 h 44"/>
                  <a:gd name="T8" fmla="*/ 44 w 44"/>
                  <a:gd name="T9" fmla="*/ 9 h 44"/>
                  <a:gd name="T10" fmla="*/ 44 w 44"/>
                  <a:gd name="T11" fmla="*/ 12 h 44"/>
                  <a:gd name="T12" fmla="*/ 41 w 44"/>
                  <a:gd name="T13" fmla="*/ 15 h 44"/>
                  <a:gd name="T14" fmla="*/ 16 w 44"/>
                  <a:gd name="T15" fmla="*/ 41 h 44"/>
                  <a:gd name="T16" fmla="*/ 12 w 44"/>
                  <a:gd name="T17" fmla="*/ 43 h 44"/>
                  <a:gd name="T18" fmla="*/ 10 w 44"/>
                  <a:gd name="T19" fmla="*/ 44 h 44"/>
                  <a:gd name="T20" fmla="*/ 6 w 44"/>
                  <a:gd name="T21" fmla="*/ 43 h 44"/>
                  <a:gd name="T22" fmla="*/ 3 w 44"/>
                  <a:gd name="T23" fmla="*/ 41 h 44"/>
                  <a:gd name="T24" fmla="*/ 1 w 44"/>
                  <a:gd name="T25" fmla="*/ 38 h 44"/>
                  <a:gd name="T26" fmla="*/ 0 w 44"/>
                  <a:gd name="T27" fmla="*/ 35 h 44"/>
                  <a:gd name="T28" fmla="*/ 1 w 44"/>
                  <a:gd name="T29" fmla="*/ 32 h 44"/>
                  <a:gd name="T30" fmla="*/ 3 w 44"/>
                  <a:gd name="T31" fmla="*/ 28 h 44"/>
                  <a:gd name="T32" fmla="*/ 29 w 44"/>
                  <a:gd name="T33" fmla="*/ 3 h 44"/>
                  <a:gd name="T34" fmla="*/ 32 w 44"/>
                  <a:gd name="T35" fmla="*/ 0 h 44"/>
                  <a:gd name="T36" fmla="*/ 35 w 44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5" y="0"/>
                    </a:moveTo>
                    <a:lnTo>
                      <a:pt x="39" y="0"/>
                    </a:lnTo>
                    <a:lnTo>
                      <a:pt x="41" y="3"/>
                    </a:lnTo>
                    <a:lnTo>
                      <a:pt x="44" y="5"/>
                    </a:lnTo>
                    <a:lnTo>
                      <a:pt x="44" y="9"/>
                    </a:lnTo>
                    <a:lnTo>
                      <a:pt x="44" y="12"/>
                    </a:lnTo>
                    <a:lnTo>
                      <a:pt x="41" y="15"/>
                    </a:lnTo>
                    <a:lnTo>
                      <a:pt x="16" y="41"/>
                    </a:lnTo>
                    <a:lnTo>
                      <a:pt x="12" y="43"/>
                    </a:lnTo>
                    <a:lnTo>
                      <a:pt x="10" y="44"/>
                    </a:lnTo>
                    <a:lnTo>
                      <a:pt x="6" y="43"/>
                    </a:lnTo>
                    <a:lnTo>
                      <a:pt x="3" y="41"/>
                    </a:lnTo>
                    <a:lnTo>
                      <a:pt x="1" y="38"/>
                    </a:lnTo>
                    <a:lnTo>
                      <a:pt x="0" y="35"/>
                    </a:lnTo>
                    <a:lnTo>
                      <a:pt x="1" y="32"/>
                    </a:lnTo>
                    <a:lnTo>
                      <a:pt x="3" y="28"/>
                    </a:lnTo>
                    <a:lnTo>
                      <a:pt x="29" y="3"/>
                    </a:lnTo>
                    <a:lnTo>
                      <a:pt x="32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4"/>
              <p:cNvSpPr>
                <a:spLocks/>
              </p:cNvSpPr>
              <p:nvPr/>
            </p:nvSpPr>
            <p:spPr bwMode="auto">
              <a:xfrm>
                <a:off x="7073900" y="912813"/>
                <a:ext cx="47625" cy="73025"/>
              </a:xfrm>
              <a:custGeom>
                <a:avLst/>
                <a:gdLst>
                  <a:gd name="T0" fmla="*/ 8 w 30"/>
                  <a:gd name="T1" fmla="*/ 0 h 46"/>
                  <a:gd name="T2" fmla="*/ 12 w 30"/>
                  <a:gd name="T3" fmla="*/ 0 h 46"/>
                  <a:gd name="T4" fmla="*/ 15 w 30"/>
                  <a:gd name="T5" fmla="*/ 3 h 46"/>
                  <a:gd name="T6" fmla="*/ 17 w 30"/>
                  <a:gd name="T7" fmla="*/ 5 h 46"/>
                  <a:gd name="T8" fmla="*/ 29 w 30"/>
                  <a:gd name="T9" fmla="*/ 34 h 46"/>
                  <a:gd name="T10" fmla="*/ 30 w 30"/>
                  <a:gd name="T11" fmla="*/ 38 h 46"/>
                  <a:gd name="T12" fmla="*/ 29 w 30"/>
                  <a:gd name="T13" fmla="*/ 41 h 46"/>
                  <a:gd name="T14" fmla="*/ 27 w 30"/>
                  <a:gd name="T15" fmla="*/ 44 h 46"/>
                  <a:gd name="T16" fmla="*/ 24 w 30"/>
                  <a:gd name="T17" fmla="*/ 46 h 46"/>
                  <a:gd name="T18" fmla="*/ 21 w 30"/>
                  <a:gd name="T19" fmla="*/ 46 h 46"/>
                  <a:gd name="T20" fmla="*/ 17 w 30"/>
                  <a:gd name="T21" fmla="*/ 46 h 46"/>
                  <a:gd name="T22" fmla="*/ 15 w 30"/>
                  <a:gd name="T23" fmla="*/ 44 h 46"/>
                  <a:gd name="T24" fmla="*/ 12 w 30"/>
                  <a:gd name="T25" fmla="*/ 41 h 46"/>
                  <a:gd name="T26" fmla="*/ 0 w 30"/>
                  <a:gd name="T27" fmla="*/ 12 h 46"/>
                  <a:gd name="T28" fmla="*/ 0 w 30"/>
                  <a:gd name="T29" fmla="*/ 9 h 46"/>
                  <a:gd name="T30" fmla="*/ 0 w 30"/>
                  <a:gd name="T31" fmla="*/ 5 h 46"/>
                  <a:gd name="T32" fmla="*/ 2 w 30"/>
                  <a:gd name="T33" fmla="*/ 3 h 46"/>
                  <a:gd name="T34" fmla="*/ 5 w 30"/>
                  <a:gd name="T35" fmla="*/ 0 h 46"/>
                  <a:gd name="T36" fmla="*/ 8 w 30"/>
                  <a:gd name="T3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46">
                    <a:moveTo>
                      <a:pt x="8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7" y="5"/>
                    </a:lnTo>
                    <a:lnTo>
                      <a:pt x="29" y="34"/>
                    </a:lnTo>
                    <a:lnTo>
                      <a:pt x="30" y="38"/>
                    </a:lnTo>
                    <a:lnTo>
                      <a:pt x="29" y="41"/>
                    </a:lnTo>
                    <a:lnTo>
                      <a:pt x="27" y="44"/>
                    </a:lnTo>
                    <a:lnTo>
                      <a:pt x="24" y="46"/>
                    </a:lnTo>
                    <a:lnTo>
                      <a:pt x="21" y="46"/>
                    </a:lnTo>
                    <a:lnTo>
                      <a:pt x="17" y="46"/>
                    </a:lnTo>
                    <a:lnTo>
                      <a:pt x="15" y="44"/>
                    </a:lnTo>
                    <a:lnTo>
                      <a:pt x="12" y="41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5"/>
              <p:cNvSpPr>
                <a:spLocks/>
              </p:cNvSpPr>
              <p:nvPr/>
            </p:nvSpPr>
            <p:spPr bwMode="auto">
              <a:xfrm>
                <a:off x="7232650" y="903288"/>
                <a:ext cx="49213" cy="82550"/>
              </a:xfrm>
              <a:custGeom>
                <a:avLst/>
                <a:gdLst>
                  <a:gd name="T0" fmla="*/ 23 w 31"/>
                  <a:gd name="T1" fmla="*/ 0 h 52"/>
                  <a:gd name="T2" fmla="*/ 27 w 31"/>
                  <a:gd name="T3" fmla="*/ 1 h 52"/>
                  <a:gd name="T4" fmla="*/ 29 w 31"/>
                  <a:gd name="T5" fmla="*/ 4 h 52"/>
                  <a:gd name="T6" fmla="*/ 31 w 31"/>
                  <a:gd name="T7" fmla="*/ 6 h 52"/>
                  <a:gd name="T8" fmla="*/ 31 w 31"/>
                  <a:gd name="T9" fmla="*/ 10 h 52"/>
                  <a:gd name="T10" fmla="*/ 31 w 31"/>
                  <a:gd name="T11" fmla="*/ 13 h 52"/>
                  <a:gd name="T12" fmla="*/ 17 w 31"/>
                  <a:gd name="T13" fmla="*/ 47 h 52"/>
                  <a:gd name="T14" fmla="*/ 16 w 31"/>
                  <a:gd name="T15" fmla="*/ 50 h 52"/>
                  <a:gd name="T16" fmla="*/ 12 w 31"/>
                  <a:gd name="T17" fmla="*/ 52 h 52"/>
                  <a:gd name="T18" fmla="*/ 10 w 31"/>
                  <a:gd name="T19" fmla="*/ 52 h 52"/>
                  <a:gd name="T20" fmla="*/ 6 w 31"/>
                  <a:gd name="T21" fmla="*/ 52 h 52"/>
                  <a:gd name="T22" fmla="*/ 3 w 31"/>
                  <a:gd name="T23" fmla="*/ 50 h 52"/>
                  <a:gd name="T24" fmla="*/ 1 w 31"/>
                  <a:gd name="T25" fmla="*/ 47 h 52"/>
                  <a:gd name="T26" fmla="*/ 0 w 31"/>
                  <a:gd name="T27" fmla="*/ 44 h 52"/>
                  <a:gd name="T28" fmla="*/ 1 w 31"/>
                  <a:gd name="T29" fmla="*/ 40 h 52"/>
                  <a:gd name="T30" fmla="*/ 15 w 31"/>
                  <a:gd name="T31" fmla="*/ 6 h 52"/>
                  <a:gd name="T32" fmla="*/ 17 w 31"/>
                  <a:gd name="T33" fmla="*/ 3 h 52"/>
                  <a:gd name="T34" fmla="*/ 19 w 31"/>
                  <a:gd name="T35" fmla="*/ 1 h 52"/>
                  <a:gd name="T36" fmla="*/ 23 w 31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52">
                    <a:moveTo>
                      <a:pt x="23" y="0"/>
                    </a:moveTo>
                    <a:lnTo>
                      <a:pt x="27" y="1"/>
                    </a:lnTo>
                    <a:lnTo>
                      <a:pt x="29" y="4"/>
                    </a:lnTo>
                    <a:lnTo>
                      <a:pt x="31" y="6"/>
                    </a:lnTo>
                    <a:lnTo>
                      <a:pt x="31" y="10"/>
                    </a:lnTo>
                    <a:lnTo>
                      <a:pt x="31" y="13"/>
                    </a:lnTo>
                    <a:lnTo>
                      <a:pt x="17" y="47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3" y="50"/>
                    </a:lnTo>
                    <a:lnTo>
                      <a:pt x="1" y="47"/>
                    </a:lnTo>
                    <a:lnTo>
                      <a:pt x="0" y="44"/>
                    </a:lnTo>
                    <a:lnTo>
                      <a:pt x="1" y="40"/>
                    </a:lnTo>
                    <a:lnTo>
                      <a:pt x="15" y="6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7332663" y="1038225"/>
                <a:ext cx="74613" cy="47625"/>
              </a:xfrm>
              <a:custGeom>
                <a:avLst/>
                <a:gdLst>
                  <a:gd name="T0" fmla="*/ 37 w 47"/>
                  <a:gd name="T1" fmla="*/ 0 h 30"/>
                  <a:gd name="T2" fmla="*/ 41 w 47"/>
                  <a:gd name="T3" fmla="*/ 1 h 30"/>
                  <a:gd name="T4" fmla="*/ 43 w 47"/>
                  <a:gd name="T5" fmla="*/ 3 h 30"/>
                  <a:gd name="T6" fmla="*/ 46 w 47"/>
                  <a:gd name="T7" fmla="*/ 6 h 30"/>
                  <a:gd name="T8" fmla="*/ 47 w 47"/>
                  <a:gd name="T9" fmla="*/ 9 h 30"/>
                  <a:gd name="T10" fmla="*/ 46 w 47"/>
                  <a:gd name="T11" fmla="*/ 13 h 30"/>
                  <a:gd name="T12" fmla="*/ 43 w 47"/>
                  <a:gd name="T13" fmla="*/ 15 h 30"/>
                  <a:gd name="T14" fmla="*/ 41 w 47"/>
                  <a:gd name="T15" fmla="*/ 18 h 30"/>
                  <a:gd name="T16" fmla="*/ 12 w 47"/>
                  <a:gd name="T17" fmla="*/ 29 h 30"/>
                  <a:gd name="T18" fmla="*/ 8 w 47"/>
                  <a:gd name="T19" fmla="*/ 30 h 30"/>
                  <a:gd name="T20" fmla="*/ 6 w 47"/>
                  <a:gd name="T21" fmla="*/ 29 h 30"/>
                  <a:gd name="T22" fmla="*/ 2 w 47"/>
                  <a:gd name="T23" fmla="*/ 27 h 30"/>
                  <a:gd name="T24" fmla="*/ 1 w 47"/>
                  <a:gd name="T25" fmla="*/ 24 h 30"/>
                  <a:gd name="T26" fmla="*/ 0 w 47"/>
                  <a:gd name="T27" fmla="*/ 21 h 30"/>
                  <a:gd name="T28" fmla="*/ 1 w 47"/>
                  <a:gd name="T29" fmla="*/ 18 h 30"/>
                  <a:gd name="T30" fmla="*/ 2 w 47"/>
                  <a:gd name="T31" fmla="*/ 14 h 30"/>
                  <a:gd name="T32" fmla="*/ 6 w 47"/>
                  <a:gd name="T33" fmla="*/ 13 h 30"/>
                  <a:gd name="T34" fmla="*/ 34 w 47"/>
                  <a:gd name="T35" fmla="*/ 1 h 30"/>
                  <a:gd name="T36" fmla="*/ 37 w 47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0">
                    <a:moveTo>
                      <a:pt x="37" y="0"/>
                    </a:moveTo>
                    <a:lnTo>
                      <a:pt x="41" y="1"/>
                    </a:lnTo>
                    <a:lnTo>
                      <a:pt x="43" y="3"/>
                    </a:lnTo>
                    <a:lnTo>
                      <a:pt x="46" y="6"/>
                    </a:lnTo>
                    <a:lnTo>
                      <a:pt x="47" y="9"/>
                    </a:lnTo>
                    <a:lnTo>
                      <a:pt x="46" y="13"/>
                    </a:lnTo>
                    <a:lnTo>
                      <a:pt x="43" y="15"/>
                    </a:lnTo>
                    <a:lnTo>
                      <a:pt x="41" y="18"/>
                    </a:lnTo>
                    <a:lnTo>
                      <a:pt x="12" y="29"/>
                    </a:lnTo>
                    <a:lnTo>
                      <a:pt x="8" y="30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1" y="24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7"/>
              <p:cNvSpPr>
                <a:spLocks/>
              </p:cNvSpPr>
              <p:nvPr/>
            </p:nvSpPr>
            <p:spPr bwMode="auto">
              <a:xfrm>
                <a:off x="6946900" y="1198563"/>
                <a:ext cx="74613" cy="46038"/>
              </a:xfrm>
              <a:custGeom>
                <a:avLst/>
                <a:gdLst>
                  <a:gd name="T0" fmla="*/ 38 w 47"/>
                  <a:gd name="T1" fmla="*/ 0 h 29"/>
                  <a:gd name="T2" fmla="*/ 41 w 47"/>
                  <a:gd name="T3" fmla="*/ 0 h 29"/>
                  <a:gd name="T4" fmla="*/ 44 w 47"/>
                  <a:gd name="T5" fmla="*/ 2 h 29"/>
                  <a:gd name="T6" fmla="*/ 46 w 47"/>
                  <a:gd name="T7" fmla="*/ 5 h 29"/>
                  <a:gd name="T8" fmla="*/ 47 w 47"/>
                  <a:gd name="T9" fmla="*/ 8 h 29"/>
                  <a:gd name="T10" fmla="*/ 46 w 47"/>
                  <a:gd name="T11" fmla="*/ 12 h 29"/>
                  <a:gd name="T12" fmla="*/ 45 w 47"/>
                  <a:gd name="T13" fmla="*/ 14 h 29"/>
                  <a:gd name="T14" fmla="*/ 41 w 47"/>
                  <a:gd name="T15" fmla="*/ 17 h 29"/>
                  <a:gd name="T16" fmla="*/ 13 w 47"/>
                  <a:gd name="T17" fmla="*/ 29 h 29"/>
                  <a:gd name="T18" fmla="*/ 9 w 47"/>
                  <a:gd name="T19" fmla="*/ 29 h 29"/>
                  <a:gd name="T20" fmla="*/ 6 w 47"/>
                  <a:gd name="T21" fmla="*/ 29 h 29"/>
                  <a:gd name="T22" fmla="*/ 3 w 47"/>
                  <a:gd name="T23" fmla="*/ 26 h 29"/>
                  <a:gd name="T24" fmla="*/ 2 w 47"/>
                  <a:gd name="T25" fmla="*/ 24 h 29"/>
                  <a:gd name="T26" fmla="*/ 0 w 47"/>
                  <a:gd name="T27" fmla="*/ 20 h 29"/>
                  <a:gd name="T28" fmla="*/ 2 w 47"/>
                  <a:gd name="T29" fmla="*/ 17 h 29"/>
                  <a:gd name="T30" fmla="*/ 3 w 47"/>
                  <a:gd name="T31" fmla="*/ 14 h 29"/>
                  <a:gd name="T32" fmla="*/ 6 w 47"/>
                  <a:gd name="T33" fmla="*/ 12 h 29"/>
                  <a:gd name="T34" fmla="*/ 34 w 47"/>
                  <a:gd name="T35" fmla="*/ 0 h 29"/>
                  <a:gd name="T36" fmla="*/ 38 w 47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29">
                    <a:moveTo>
                      <a:pt x="38" y="0"/>
                    </a:moveTo>
                    <a:lnTo>
                      <a:pt x="41" y="0"/>
                    </a:lnTo>
                    <a:lnTo>
                      <a:pt x="44" y="2"/>
                    </a:lnTo>
                    <a:lnTo>
                      <a:pt x="46" y="5"/>
                    </a:lnTo>
                    <a:lnTo>
                      <a:pt x="47" y="8"/>
                    </a:lnTo>
                    <a:lnTo>
                      <a:pt x="46" y="12"/>
                    </a:lnTo>
                    <a:lnTo>
                      <a:pt x="45" y="14"/>
                    </a:lnTo>
                    <a:lnTo>
                      <a:pt x="41" y="17"/>
                    </a:lnTo>
                    <a:lnTo>
                      <a:pt x="13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3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8"/>
              <p:cNvSpPr>
                <a:spLocks/>
              </p:cNvSpPr>
              <p:nvPr/>
            </p:nvSpPr>
            <p:spPr bwMode="auto">
              <a:xfrm>
                <a:off x="6940550" y="1035050"/>
                <a:ext cx="80963" cy="50800"/>
              </a:xfrm>
              <a:custGeom>
                <a:avLst/>
                <a:gdLst>
                  <a:gd name="T0" fmla="*/ 8 w 51"/>
                  <a:gd name="T1" fmla="*/ 0 h 32"/>
                  <a:gd name="T2" fmla="*/ 12 w 51"/>
                  <a:gd name="T3" fmla="*/ 0 h 32"/>
                  <a:gd name="T4" fmla="*/ 45 w 51"/>
                  <a:gd name="T5" fmla="*/ 15 h 32"/>
                  <a:gd name="T6" fmla="*/ 49 w 51"/>
                  <a:gd name="T7" fmla="*/ 16 h 32"/>
                  <a:gd name="T8" fmla="*/ 50 w 51"/>
                  <a:gd name="T9" fmla="*/ 20 h 32"/>
                  <a:gd name="T10" fmla="*/ 51 w 51"/>
                  <a:gd name="T11" fmla="*/ 23 h 32"/>
                  <a:gd name="T12" fmla="*/ 50 w 51"/>
                  <a:gd name="T13" fmla="*/ 26 h 32"/>
                  <a:gd name="T14" fmla="*/ 48 w 51"/>
                  <a:gd name="T15" fmla="*/ 29 h 32"/>
                  <a:gd name="T16" fmla="*/ 45 w 51"/>
                  <a:gd name="T17" fmla="*/ 31 h 32"/>
                  <a:gd name="T18" fmla="*/ 42 w 51"/>
                  <a:gd name="T19" fmla="*/ 32 h 32"/>
                  <a:gd name="T20" fmla="*/ 38 w 51"/>
                  <a:gd name="T21" fmla="*/ 31 h 32"/>
                  <a:gd name="T22" fmla="*/ 4 w 51"/>
                  <a:gd name="T23" fmla="*/ 17 h 32"/>
                  <a:gd name="T24" fmla="*/ 2 w 51"/>
                  <a:gd name="T25" fmla="*/ 15 h 32"/>
                  <a:gd name="T26" fmla="*/ 0 w 51"/>
                  <a:gd name="T27" fmla="*/ 13 h 32"/>
                  <a:gd name="T28" fmla="*/ 0 w 51"/>
                  <a:gd name="T29" fmla="*/ 9 h 32"/>
                  <a:gd name="T30" fmla="*/ 0 w 51"/>
                  <a:gd name="T31" fmla="*/ 5 h 32"/>
                  <a:gd name="T32" fmla="*/ 2 w 51"/>
                  <a:gd name="T33" fmla="*/ 3 h 32"/>
                  <a:gd name="T34" fmla="*/ 4 w 51"/>
                  <a:gd name="T35" fmla="*/ 0 h 32"/>
                  <a:gd name="T36" fmla="*/ 8 w 51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32">
                    <a:moveTo>
                      <a:pt x="8" y="0"/>
                    </a:moveTo>
                    <a:lnTo>
                      <a:pt x="12" y="0"/>
                    </a:lnTo>
                    <a:lnTo>
                      <a:pt x="45" y="15"/>
                    </a:lnTo>
                    <a:lnTo>
                      <a:pt x="49" y="16"/>
                    </a:lnTo>
                    <a:lnTo>
                      <a:pt x="50" y="20"/>
                    </a:lnTo>
                    <a:lnTo>
                      <a:pt x="51" y="23"/>
                    </a:lnTo>
                    <a:lnTo>
                      <a:pt x="50" y="26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2" y="32"/>
                    </a:lnTo>
                    <a:lnTo>
                      <a:pt x="38" y="31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9"/>
              <p:cNvSpPr>
                <a:spLocks/>
              </p:cNvSpPr>
              <p:nvPr/>
            </p:nvSpPr>
            <p:spPr bwMode="auto">
              <a:xfrm>
                <a:off x="7332663" y="1198563"/>
                <a:ext cx="82550" cy="49213"/>
              </a:xfrm>
              <a:custGeom>
                <a:avLst/>
                <a:gdLst>
                  <a:gd name="T0" fmla="*/ 8 w 52"/>
                  <a:gd name="T1" fmla="*/ 0 h 31"/>
                  <a:gd name="T2" fmla="*/ 12 w 52"/>
                  <a:gd name="T3" fmla="*/ 0 h 31"/>
                  <a:gd name="T4" fmla="*/ 46 w 52"/>
                  <a:gd name="T5" fmla="*/ 14 h 31"/>
                  <a:gd name="T6" fmla="*/ 49 w 52"/>
                  <a:gd name="T7" fmla="*/ 16 h 31"/>
                  <a:gd name="T8" fmla="*/ 51 w 52"/>
                  <a:gd name="T9" fmla="*/ 19 h 31"/>
                  <a:gd name="T10" fmla="*/ 52 w 52"/>
                  <a:gd name="T11" fmla="*/ 23 h 31"/>
                  <a:gd name="T12" fmla="*/ 51 w 52"/>
                  <a:gd name="T13" fmla="*/ 25 h 31"/>
                  <a:gd name="T14" fmla="*/ 49 w 52"/>
                  <a:gd name="T15" fmla="*/ 29 h 31"/>
                  <a:gd name="T16" fmla="*/ 46 w 52"/>
                  <a:gd name="T17" fmla="*/ 30 h 31"/>
                  <a:gd name="T18" fmla="*/ 42 w 52"/>
                  <a:gd name="T19" fmla="*/ 31 h 31"/>
                  <a:gd name="T20" fmla="*/ 40 w 52"/>
                  <a:gd name="T21" fmla="*/ 30 h 31"/>
                  <a:gd name="T22" fmla="*/ 6 w 52"/>
                  <a:gd name="T23" fmla="*/ 17 h 31"/>
                  <a:gd name="T24" fmla="*/ 2 w 52"/>
                  <a:gd name="T25" fmla="*/ 14 h 31"/>
                  <a:gd name="T26" fmla="*/ 1 w 52"/>
                  <a:gd name="T27" fmla="*/ 12 h 31"/>
                  <a:gd name="T28" fmla="*/ 0 w 52"/>
                  <a:gd name="T29" fmla="*/ 8 h 31"/>
                  <a:gd name="T30" fmla="*/ 1 w 52"/>
                  <a:gd name="T31" fmla="*/ 5 h 31"/>
                  <a:gd name="T32" fmla="*/ 2 w 52"/>
                  <a:gd name="T33" fmla="*/ 2 h 31"/>
                  <a:gd name="T34" fmla="*/ 6 w 52"/>
                  <a:gd name="T35" fmla="*/ 0 h 31"/>
                  <a:gd name="T36" fmla="*/ 8 w 52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1">
                    <a:moveTo>
                      <a:pt x="8" y="0"/>
                    </a:moveTo>
                    <a:lnTo>
                      <a:pt x="12" y="0"/>
                    </a:lnTo>
                    <a:lnTo>
                      <a:pt x="46" y="14"/>
                    </a:lnTo>
                    <a:lnTo>
                      <a:pt x="49" y="16"/>
                    </a:lnTo>
                    <a:lnTo>
                      <a:pt x="51" y="19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49" y="29"/>
                    </a:lnTo>
                    <a:lnTo>
                      <a:pt x="46" y="30"/>
                    </a:lnTo>
                    <a:lnTo>
                      <a:pt x="42" y="31"/>
                    </a:lnTo>
                    <a:lnTo>
                      <a:pt x="40" y="30"/>
                    </a:lnTo>
                    <a:lnTo>
                      <a:pt x="6" y="17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0" name="Rectangle 9"/>
          <p:cNvSpPr/>
          <p:nvPr/>
        </p:nvSpPr>
        <p:spPr>
          <a:xfrm>
            <a:off x="-2" y="5118333"/>
            <a:ext cx="4032251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662389" y="5650022"/>
            <a:ext cx="26892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From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People</a:t>
            </a:r>
            <a:endParaRPr kumimoji="0" lang="pt-PT" sz="2400" b="1" i="0" u="none" strike="noStrike" kern="1200" cap="none" spc="0" normalizeH="0" baseline="0" noProof="0" dirty="0">
              <a:ln>
                <a:noFill/>
              </a:ln>
              <a:solidFill>
                <a:srgbClr val="324146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upo 43"/>
          <p:cNvGrpSpPr/>
          <p:nvPr/>
        </p:nvGrpSpPr>
        <p:grpSpPr>
          <a:xfrm>
            <a:off x="1559325" y="4677041"/>
            <a:ext cx="895349" cy="895349"/>
            <a:chOff x="1362636" y="3930650"/>
            <a:chExt cx="895349" cy="895349"/>
          </a:xfrm>
        </p:grpSpPr>
        <p:sp>
          <p:nvSpPr>
            <p:cNvPr id="67" name="Elipse 66"/>
            <p:cNvSpPr/>
            <p:nvPr/>
          </p:nvSpPr>
          <p:spPr>
            <a:xfrm>
              <a:off x="1362636" y="3930650"/>
              <a:ext cx="895349" cy="895349"/>
            </a:xfrm>
            <a:prstGeom prst="ellipse">
              <a:avLst/>
            </a:prstGeom>
            <a:solidFill>
              <a:srgbClr val="691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8" name="Grupo 19"/>
            <p:cNvGrpSpPr/>
            <p:nvPr/>
          </p:nvGrpSpPr>
          <p:grpSpPr>
            <a:xfrm>
              <a:off x="1571730" y="4186637"/>
              <a:ext cx="477161" cy="345275"/>
              <a:chOff x="2947036" y="1501834"/>
              <a:chExt cx="477161" cy="345275"/>
            </a:xfrm>
            <a:solidFill>
              <a:schemeClr val="bg1"/>
            </a:solidFill>
          </p:grpSpPr>
          <p:sp>
            <p:nvSpPr>
              <p:cNvPr id="69" name="Freeform 6175"/>
              <p:cNvSpPr>
                <a:spLocks noEditPoints="1"/>
              </p:cNvSpPr>
              <p:nvPr/>
            </p:nvSpPr>
            <p:spPr bwMode="auto">
              <a:xfrm>
                <a:off x="3115969" y="1501834"/>
                <a:ext cx="143741" cy="158560"/>
              </a:xfrm>
              <a:custGeom>
                <a:avLst/>
                <a:gdLst>
                  <a:gd name="T0" fmla="*/ 48 w 97"/>
                  <a:gd name="T1" fmla="*/ 26 h 107"/>
                  <a:gd name="T2" fmla="*/ 37 w 97"/>
                  <a:gd name="T3" fmla="*/ 29 h 107"/>
                  <a:gd name="T4" fmla="*/ 28 w 97"/>
                  <a:gd name="T5" fmla="*/ 39 h 107"/>
                  <a:gd name="T6" fmla="*/ 25 w 97"/>
                  <a:gd name="T7" fmla="*/ 54 h 107"/>
                  <a:gd name="T8" fmla="*/ 28 w 97"/>
                  <a:gd name="T9" fmla="*/ 68 h 107"/>
                  <a:gd name="T10" fmla="*/ 37 w 97"/>
                  <a:gd name="T11" fmla="*/ 78 h 107"/>
                  <a:gd name="T12" fmla="*/ 48 w 97"/>
                  <a:gd name="T13" fmla="*/ 81 h 107"/>
                  <a:gd name="T14" fmla="*/ 60 w 97"/>
                  <a:gd name="T15" fmla="*/ 78 h 107"/>
                  <a:gd name="T16" fmla="*/ 69 w 97"/>
                  <a:gd name="T17" fmla="*/ 68 h 107"/>
                  <a:gd name="T18" fmla="*/ 72 w 97"/>
                  <a:gd name="T19" fmla="*/ 54 h 107"/>
                  <a:gd name="T20" fmla="*/ 69 w 97"/>
                  <a:gd name="T21" fmla="*/ 39 h 107"/>
                  <a:gd name="T22" fmla="*/ 60 w 97"/>
                  <a:gd name="T23" fmla="*/ 29 h 107"/>
                  <a:gd name="T24" fmla="*/ 48 w 97"/>
                  <a:gd name="T25" fmla="*/ 26 h 107"/>
                  <a:gd name="T26" fmla="*/ 48 w 97"/>
                  <a:gd name="T27" fmla="*/ 0 h 107"/>
                  <a:gd name="T28" fmla="*/ 67 w 97"/>
                  <a:gd name="T29" fmla="*/ 3 h 107"/>
                  <a:gd name="T30" fmla="*/ 82 w 97"/>
                  <a:gd name="T31" fmla="*/ 15 h 107"/>
                  <a:gd name="T32" fmla="*/ 93 w 97"/>
                  <a:gd name="T33" fmla="*/ 33 h 107"/>
                  <a:gd name="T34" fmla="*/ 97 w 97"/>
                  <a:gd name="T35" fmla="*/ 54 h 107"/>
                  <a:gd name="T36" fmla="*/ 93 w 97"/>
                  <a:gd name="T37" fmla="*/ 74 h 107"/>
                  <a:gd name="T38" fmla="*/ 82 w 97"/>
                  <a:gd name="T39" fmla="*/ 92 h 107"/>
                  <a:gd name="T40" fmla="*/ 67 w 97"/>
                  <a:gd name="T41" fmla="*/ 104 h 107"/>
                  <a:gd name="T42" fmla="*/ 48 w 97"/>
                  <a:gd name="T43" fmla="*/ 107 h 107"/>
                  <a:gd name="T44" fmla="*/ 30 w 97"/>
                  <a:gd name="T45" fmla="*/ 104 h 107"/>
                  <a:gd name="T46" fmla="*/ 15 w 97"/>
                  <a:gd name="T47" fmla="*/ 92 h 107"/>
                  <a:gd name="T48" fmla="*/ 4 w 97"/>
                  <a:gd name="T49" fmla="*/ 74 h 107"/>
                  <a:gd name="T50" fmla="*/ 0 w 97"/>
                  <a:gd name="T51" fmla="*/ 54 h 107"/>
                  <a:gd name="T52" fmla="*/ 4 w 97"/>
                  <a:gd name="T53" fmla="*/ 33 h 107"/>
                  <a:gd name="T54" fmla="*/ 15 w 97"/>
                  <a:gd name="T55" fmla="*/ 15 h 107"/>
                  <a:gd name="T56" fmla="*/ 30 w 97"/>
                  <a:gd name="T57" fmla="*/ 3 h 107"/>
                  <a:gd name="T58" fmla="*/ 48 w 97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107">
                    <a:moveTo>
                      <a:pt x="48" y="26"/>
                    </a:moveTo>
                    <a:lnTo>
                      <a:pt x="37" y="29"/>
                    </a:lnTo>
                    <a:lnTo>
                      <a:pt x="28" y="39"/>
                    </a:lnTo>
                    <a:lnTo>
                      <a:pt x="25" y="54"/>
                    </a:lnTo>
                    <a:lnTo>
                      <a:pt x="28" y="68"/>
                    </a:lnTo>
                    <a:lnTo>
                      <a:pt x="37" y="78"/>
                    </a:lnTo>
                    <a:lnTo>
                      <a:pt x="48" y="81"/>
                    </a:lnTo>
                    <a:lnTo>
                      <a:pt x="60" y="78"/>
                    </a:lnTo>
                    <a:lnTo>
                      <a:pt x="69" y="68"/>
                    </a:lnTo>
                    <a:lnTo>
                      <a:pt x="72" y="54"/>
                    </a:lnTo>
                    <a:lnTo>
                      <a:pt x="69" y="39"/>
                    </a:lnTo>
                    <a:lnTo>
                      <a:pt x="60" y="29"/>
                    </a:lnTo>
                    <a:lnTo>
                      <a:pt x="48" y="26"/>
                    </a:lnTo>
                    <a:close/>
                    <a:moveTo>
                      <a:pt x="48" y="0"/>
                    </a:moveTo>
                    <a:lnTo>
                      <a:pt x="67" y="3"/>
                    </a:lnTo>
                    <a:lnTo>
                      <a:pt x="82" y="15"/>
                    </a:lnTo>
                    <a:lnTo>
                      <a:pt x="93" y="33"/>
                    </a:lnTo>
                    <a:lnTo>
                      <a:pt x="97" y="54"/>
                    </a:lnTo>
                    <a:lnTo>
                      <a:pt x="93" y="74"/>
                    </a:lnTo>
                    <a:lnTo>
                      <a:pt x="82" y="92"/>
                    </a:lnTo>
                    <a:lnTo>
                      <a:pt x="67" y="104"/>
                    </a:lnTo>
                    <a:lnTo>
                      <a:pt x="48" y="107"/>
                    </a:lnTo>
                    <a:lnTo>
                      <a:pt x="30" y="104"/>
                    </a:lnTo>
                    <a:lnTo>
                      <a:pt x="15" y="92"/>
                    </a:lnTo>
                    <a:lnTo>
                      <a:pt x="4" y="74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5"/>
                    </a:lnTo>
                    <a:lnTo>
                      <a:pt x="30" y="3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6176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6177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6178"/>
              <p:cNvSpPr>
                <a:spLocks/>
              </p:cNvSpPr>
              <p:nvPr/>
            </p:nvSpPr>
            <p:spPr bwMode="auto">
              <a:xfrm>
                <a:off x="3317503" y="1690030"/>
                <a:ext cx="106694" cy="125959"/>
              </a:xfrm>
              <a:custGeom>
                <a:avLst/>
                <a:gdLst>
                  <a:gd name="T0" fmla="*/ 6 w 72"/>
                  <a:gd name="T1" fmla="*/ 0 h 85"/>
                  <a:gd name="T2" fmla="*/ 6 w 72"/>
                  <a:gd name="T3" fmla="*/ 0 h 85"/>
                  <a:gd name="T4" fmla="*/ 29 w 72"/>
                  <a:gd name="T5" fmla="*/ 1 h 85"/>
                  <a:gd name="T6" fmla="*/ 50 w 72"/>
                  <a:gd name="T7" fmla="*/ 7 h 85"/>
                  <a:gd name="T8" fmla="*/ 62 w 72"/>
                  <a:gd name="T9" fmla="*/ 16 h 85"/>
                  <a:gd name="T10" fmla="*/ 69 w 72"/>
                  <a:gd name="T11" fmla="*/ 28 h 85"/>
                  <a:gd name="T12" fmla="*/ 72 w 72"/>
                  <a:gd name="T13" fmla="*/ 42 h 85"/>
                  <a:gd name="T14" fmla="*/ 69 w 72"/>
                  <a:gd name="T15" fmla="*/ 79 h 85"/>
                  <a:gd name="T16" fmla="*/ 69 w 72"/>
                  <a:gd name="T17" fmla="*/ 82 h 85"/>
                  <a:gd name="T18" fmla="*/ 66 w 72"/>
                  <a:gd name="T19" fmla="*/ 85 h 85"/>
                  <a:gd name="T20" fmla="*/ 63 w 72"/>
                  <a:gd name="T21" fmla="*/ 85 h 85"/>
                  <a:gd name="T22" fmla="*/ 9 w 72"/>
                  <a:gd name="T23" fmla="*/ 85 h 85"/>
                  <a:gd name="T24" fmla="*/ 5 w 72"/>
                  <a:gd name="T25" fmla="*/ 85 h 85"/>
                  <a:gd name="T26" fmla="*/ 3 w 72"/>
                  <a:gd name="T27" fmla="*/ 82 h 85"/>
                  <a:gd name="T28" fmla="*/ 2 w 72"/>
                  <a:gd name="T29" fmla="*/ 79 h 85"/>
                  <a:gd name="T30" fmla="*/ 3 w 72"/>
                  <a:gd name="T31" fmla="*/ 76 h 85"/>
                  <a:gd name="T32" fmla="*/ 5 w 72"/>
                  <a:gd name="T33" fmla="*/ 73 h 85"/>
                  <a:gd name="T34" fmla="*/ 9 w 72"/>
                  <a:gd name="T35" fmla="*/ 73 h 85"/>
                  <a:gd name="T36" fmla="*/ 57 w 72"/>
                  <a:gd name="T37" fmla="*/ 73 h 85"/>
                  <a:gd name="T38" fmla="*/ 59 w 72"/>
                  <a:gd name="T39" fmla="*/ 40 h 85"/>
                  <a:gd name="T40" fmla="*/ 59 w 72"/>
                  <a:gd name="T41" fmla="*/ 36 h 85"/>
                  <a:gd name="T42" fmla="*/ 57 w 72"/>
                  <a:gd name="T43" fmla="*/ 31 h 85"/>
                  <a:gd name="T44" fmla="*/ 54 w 72"/>
                  <a:gd name="T45" fmla="*/ 27 h 85"/>
                  <a:gd name="T46" fmla="*/ 50 w 72"/>
                  <a:gd name="T47" fmla="*/ 22 h 85"/>
                  <a:gd name="T48" fmla="*/ 45 w 72"/>
                  <a:gd name="T49" fmla="*/ 19 h 85"/>
                  <a:gd name="T50" fmla="*/ 26 w 72"/>
                  <a:gd name="T51" fmla="*/ 15 h 85"/>
                  <a:gd name="T52" fmla="*/ 6 w 72"/>
                  <a:gd name="T53" fmla="*/ 13 h 85"/>
                  <a:gd name="T54" fmla="*/ 3 w 72"/>
                  <a:gd name="T55" fmla="*/ 12 h 85"/>
                  <a:gd name="T56" fmla="*/ 0 w 72"/>
                  <a:gd name="T57" fmla="*/ 9 h 85"/>
                  <a:gd name="T58" fmla="*/ 0 w 72"/>
                  <a:gd name="T59" fmla="*/ 6 h 85"/>
                  <a:gd name="T60" fmla="*/ 0 w 72"/>
                  <a:gd name="T61" fmla="*/ 3 h 85"/>
                  <a:gd name="T62" fmla="*/ 3 w 72"/>
                  <a:gd name="T63" fmla="*/ 1 h 85"/>
                  <a:gd name="T64" fmla="*/ 6 w 72"/>
                  <a:gd name="T6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" h="85">
                    <a:moveTo>
                      <a:pt x="6" y="0"/>
                    </a:moveTo>
                    <a:lnTo>
                      <a:pt x="6" y="0"/>
                    </a:lnTo>
                    <a:lnTo>
                      <a:pt x="29" y="1"/>
                    </a:lnTo>
                    <a:lnTo>
                      <a:pt x="50" y="7"/>
                    </a:lnTo>
                    <a:lnTo>
                      <a:pt x="62" y="16"/>
                    </a:lnTo>
                    <a:lnTo>
                      <a:pt x="69" y="28"/>
                    </a:lnTo>
                    <a:lnTo>
                      <a:pt x="72" y="42"/>
                    </a:lnTo>
                    <a:lnTo>
                      <a:pt x="69" y="79"/>
                    </a:lnTo>
                    <a:lnTo>
                      <a:pt x="69" y="82"/>
                    </a:lnTo>
                    <a:lnTo>
                      <a:pt x="66" y="85"/>
                    </a:lnTo>
                    <a:lnTo>
                      <a:pt x="63" y="85"/>
                    </a:lnTo>
                    <a:lnTo>
                      <a:pt x="9" y="85"/>
                    </a:lnTo>
                    <a:lnTo>
                      <a:pt x="5" y="85"/>
                    </a:lnTo>
                    <a:lnTo>
                      <a:pt x="3" y="82"/>
                    </a:lnTo>
                    <a:lnTo>
                      <a:pt x="2" y="79"/>
                    </a:lnTo>
                    <a:lnTo>
                      <a:pt x="3" y="76"/>
                    </a:lnTo>
                    <a:lnTo>
                      <a:pt x="5" y="73"/>
                    </a:lnTo>
                    <a:lnTo>
                      <a:pt x="9" y="73"/>
                    </a:lnTo>
                    <a:lnTo>
                      <a:pt x="57" y="73"/>
                    </a:lnTo>
                    <a:lnTo>
                      <a:pt x="59" y="40"/>
                    </a:lnTo>
                    <a:lnTo>
                      <a:pt x="59" y="36"/>
                    </a:lnTo>
                    <a:lnTo>
                      <a:pt x="57" y="31"/>
                    </a:lnTo>
                    <a:lnTo>
                      <a:pt x="54" y="27"/>
                    </a:lnTo>
                    <a:lnTo>
                      <a:pt x="50" y="22"/>
                    </a:lnTo>
                    <a:lnTo>
                      <a:pt x="45" y="19"/>
                    </a:lnTo>
                    <a:lnTo>
                      <a:pt x="26" y="15"/>
                    </a:lnTo>
                    <a:lnTo>
                      <a:pt x="6" y="13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6179"/>
              <p:cNvSpPr>
                <a:spLocks noEditPoints="1"/>
              </p:cNvSpPr>
              <p:nvPr/>
            </p:nvSpPr>
            <p:spPr bwMode="auto">
              <a:xfrm>
                <a:off x="3298238" y="1553699"/>
                <a:ext cx="102249" cy="115586"/>
              </a:xfrm>
              <a:custGeom>
                <a:avLst/>
                <a:gdLst>
                  <a:gd name="T0" fmla="*/ 34 w 69"/>
                  <a:gd name="T1" fmla="*/ 13 h 78"/>
                  <a:gd name="T2" fmla="*/ 24 w 69"/>
                  <a:gd name="T3" fmla="*/ 16 h 78"/>
                  <a:gd name="T4" fmla="*/ 16 w 69"/>
                  <a:gd name="T5" fmla="*/ 25 h 78"/>
                  <a:gd name="T6" fmla="*/ 13 w 69"/>
                  <a:gd name="T7" fmla="*/ 39 h 78"/>
                  <a:gd name="T8" fmla="*/ 16 w 69"/>
                  <a:gd name="T9" fmla="*/ 52 h 78"/>
                  <a:gd name="T10" fmla="*/ 24 w 69"/>
                  <a:gd name="T11" fmla="*/ 61 h 78"/>
                  <a:gd name="T12" fmla="*/ 34 w 69"/>
                  <a:gd name="T13" fmla="*/ 64 h 78"/>
                  <a:gd name="T14" fmla="*/ 45 w 69"/>
                  <a:gd name="T15" fmla="*/ 61 h 78"/>
                  <a:gd name="T16" fmla="*/ 52 w 69"/>
                  <a:gd name="T17" fmla="*/ 52 h 78"/>
                  <a:gd name="T18" fmla="*/ 55 w 69"/>
                  <a:gd name="T19" fmla="*/ 39 h 78"/>
                  <a:gd name="T20" fmla="*/ 52 w 69"/>
                  <a:gd name="T21" fmla="*/ 25 h 78"/>
                  <a:gd name="T22" fmla="*/ 45 w 69"/>
                  <a:gd name="T23" fmla="*/ 16 h 78"/>
                  <a:gd name="T24" fmla="*/ 34 w 69"/>
                  <a:gd name="T25" fmla="*/ 13 h 78"/>
                  <a:gd name="T26" fmla="*/ 34 w 69"/>
                  <a:gd name="T27" fmla="*/ 0 h 78"/>
                  <a:gd name="T28" fmla="*/ 48 w 69"/>
                  <a:gd name="T29" fmla="*/ 3 h 78"/>
                  <a:gd name="T30" fmla="*/ 58 w 69"/>
                  <a:gd name="T31" fmla="*/ 12 h 78"/>
                  <a:gd name="T32" fmla="*/ 66 w 69"/>
                  <a:gd name="T33" fmla="*/ 24 h 78"/>
                  <a:gd name="T34" fmla="*/ 69 w 69"/>
                  <a:gd name="T35" fmla="*/ 39 h 78"/>
                  <a:gd name="T36" fmla="*/ 66 w 69"/>
                  <a:gd name="T37" fmla="*/ 54 h 78"/>
                  <a:gd name="T38" fmla="*/ 58 w 69"/>
                  <a:gd name="T39" fmla="*/ 66 h 78"/>
                  <a:gd name="T40" fmla="*/ 48 w 69"/>
                  <a:gd name="T41" fmla="*/ 75 h 78"/>
                  <a:gd name="T42" fmla="*/ 34 w 69"/>
                  <a:gd name="T43" fmla="*/ 78 h 78"/>
                  <a:gd name="T44" fmla="*/ 21 w 69"/>
                  <a:gd name="T45" fmla="*/ 75 h 78"/>
                  <a:gd name="T46" fmla="*/ 10 w 69"/>
                  <a:gd name="T47" fmla="*/ 66 h 78"/>
                  <a:gd name="T48" fmla="*/ 3 w 69"/>
                  <a:gd name="T49" fmla="*/ 54 h 78"/>
                  <a:gd name="T50" fmla="*/ 0 w 69"/>
                  <a:gd name="T51" fmla="*/ 39 h 78"/>
                  <a:gd name="T52" fmla="*/ 3 w 69"/>
                  <a:gd name="T53" fmla="*/ 24 h 78"/>
                  <a:gd name="T54" fmla="*/ 10 w 69"/>
                  <a:gd name="T55" fmla="*/ 12 h 78"/>
                  <a:gd name="T56" fmla="*/ 21 w 69"/>
                  <a:gd name="T57" fmla="*/ 3 h 78"/>
                  <a:gd name="T58" fmla="*/ 34 w 69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" h="78">
                    <a:moveTo>
                      <a:pt x="34" y="13"/>
                    </a:moveTo>
                    <a:lnTo>
                      <a:pt x="24" y="16"/>
                    </a:lnTo>
                    <a:lnTo>
                      <a:pt x="16" y="25"/>
                    </a:lnTo>
                    <a:lnTo>
                      <a:pt x="13" y="39"/>
                    </a:lnTo>
                    <a:lnTo>
                      <a:pt x="16" y="52"/>
                    </a:lnTo>
                    <a:lnTo>
                      <a:pt x="24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8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9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8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10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6180"/>
              <p:cNvSpPr>
                <a:spLocks/>
              </p:cNvSpPr>
              <p:nvPr/>
            </p:nvSpPr>
            <p:spPr bwMode="auto">
              <a:xfrm>
                <a:off x="2947036" y="1690030"/>
                <a:ext cx="108177" cy="125959"/>
              </a:xfrm>
              <a:custGeom>
                <a:avLst/>
                <a:gdLst>
                  <a:gd name="T0" fmla="*/ 66 w 73"/>
                  <a:gd name="T1" fmla="*/ 0 h 85"/>
                  <a:gd name="T2" fmla="*/ 70 w 73"/>
                  <a:gd name="T3" fmla="*/ 1 h 85"/>
                  <a:gd name="T4" fmla="*/ 72 w 73"/>
                  <a:gd name="T5" fmla="*/ 3 h 85"/>
                  <a:gd name="T6" fmla="*/ 73 w 73"/>
                  <a:gd name="T7" fmla="*/ 6 h 85"/>
                  <a:gd name="T8" fmla="*/ 72 w 73"/>
                  <a:gd name="T9" fmla="*/ 9 h 85"/>
                  <a:gd name="T10" fmla="*/ 70 w 73"/>
                  <a:gd name="T11" fmla="*/ 12 h 85"/>
                  <a:gd name="T12" fmla="*/ 66 w 73"/>
                  <a:gd name="T13" fmla="*/ 13 h 85"/>
                  <a:gd name="T14" fmla="*/ 46 w 73"/>
                  <a:gd name="T15" fmla="*/ 15 h 85"/>
                  <a:gd name="T16" fmla="*/ 28 w 73"/>
                  <a:gd name="T17" fmla="*/ 19 h 85"/>
                  <a:gd name="T18" fmla="*/ 22 w 73"/>
                  <a:gd name="T19" fmla="*/ 22 h 85"/>
                  <a:gd name="T20" fmla="*/ 19 w 73"/>
                  <a:gd name="T21" fmla="*/ 27 h 85"/>
                  <a:gd name="T22" fmla="*/ 16 w 73"/>
                  <a:gd name="T23" fmla="*/ 31 h 85"/>
                  <a:gd name="T24" fmla="*/ 13 w 73"/>
                  <a:gd name="T25" fmla="*/ 36 h 85"/>
                  <a:gd name="T26" fmla="*/ 13 w 73"/>
                  <a:gd name="T27" fmla="*/ 40 h 85"/>
                  <a:gd name="T28" fmla="*/ 15 w 73"/>
                  <a:gd name="T29" fmla="*/ 73 h 85"/>
                  <a:gd name="T30" fmla="*/ 64 w 73"/>
                  <a:gd name="T31" fmla="*/ 73 h 85"/>
                  <a:gd name="T32" fmla="*/ 67 w 73"/>
                  <a:gd name="T33" fmla="*/ 73 h 85"/>
                  <a:gd name="T34" fmla="*/ 70 w 73"/>
                  <a:gd name="T35" fmla="*/ 76 h 85"/>
                  <a:gd name="T36" fmla="*/ 70 w 73"/>
                  <a:gd name="T37" fmla="*/ 79 h 85"/>
                  <a:gd name="T38" fmla="*/ 70 w 73"/>
                  <a:gd name="T39" fmla="*/ 82 h 85"/>
                  <a:gd name="T40" fmla="*/ 67 w 73"/>
                  <a:gd name="T41" fmla="*/ 85 h 85"/>
                  <a:gd name="T42" fmla="*/ 64 w 73"/>
                  <a:gd name="T43" fmla="*/ 85 h 85"/>
                  <a:gd name="T44" fmla="*/ 9 w 73"/>
                  <a:gd name="T45" fmla="*/ 85 h 85"/>
                  <a:gd name="T46" fmla="*/ 6 w 73"/>
                  <a:gd name="T47" fmla="*/ 85 h 85"/>
                  <a:gd name="T48" fmla="*/ 4 w 73"/>
                  <a:gd name="T49" fmla="*/ 82 h 85"/>
                  <a:gd name="T50" fmla="*/ 3 w 73"/>
                  <a:gd name="T51" fmla="*/ 79 h 85"/>
                  <a:gd name="T52" fmla="*/ 0 w 73"/>
                  <a:gd name="T53" fmla="*/ 42 h 85"/>
                  <a:gd name="T54" fmla="*/ 3 w 73"/>
                  <a:gd name="T55" fmla="*/ 28 h 85"/>
                  <a:gd name="T56" fmla="*/ 12 w 73"/>
                  <a:gd name="T57" fmla="*/ 16 h 85"/>
                  <a:gd name="T58" fmla="*/ 24 w 73"/>
                  <a:gd name="T59" fmla="*/ 7 h 85"/>
                  <a:gd name="T60" fmla="*/ 45 w 73"/>
                  <a:gd name="T61" fmla="*/ 1 h 85"/>
                  <a:gd name="T62" fmla="*/ 66 w 73"/>
                  <a:gd name="T6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85">
                    <a:moveTo>
                      <a:pt x="66" y="0"/>
                    </a:moveTo>
                    <a:lnTo>
                      <a:pt x="70" y="1"/>
                    </a:lnTo>
                    <a:lnTo>
                      <a:pt x="72" y="3"/>
                    </a:lnTo>
                    <a:lnTo>
                      <a:pt x="73" y="6"/>
                    </a:lnTo>
                    <a:lnTo>
                      <a:pt x="72" y="9"/>
                    </a:lnTo>
                    <a:lnTo>
                      <a:pt x="70" y="12"/>
                    </a:lnTo>
                    <a:lnTo>
                      <a:pt x="66" y="13"/>
                    </a:lnTo>
                    <a:lnTo>
                      <a:pt x="46" y="15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3" y="36"/>
                    </a:lnTo>
                    <a:lnTo>
                      <a:pt x="13" y="40"/>
                    </a:lnTo>
                    <a:lnTo>
                      <a:pt x="15" y="73"/>
                    </a:lnTo>
                    <a:lnTo>
                      <a:pt x="64" y="73"/>
                    </a:lnTo>
                    <a:lnTo>
                      <a:pt x="67" y="73"/>
                    </a:lnTo>
                    <a:lnTo>
                      <a:pt x="70" y="76"/>
                    </a:lnTo>
                    <a:lnTo>
                      <a:pt x="70" y="79"/>
                    </a:lnTo>
                    <a:lnTo>
                      <a:pt x="70" y="82"/>
                    </a:lnTo>
                    <a:lnTo>
                      <a:pt x="67" y="85"/>
                    </a:lnTo>
                    <a:lnTo>
                      <a:pt x="64" y="85"/>
                    </a:lnTo>
                    <a:lnTo>
                      <a:pt x="9" y="85"/>
                    </a:lnTo>
                    <a:lnTo>
                      <a:pt x="6" y="85"/>
                    </a:lnTo>
                    <a:lnTo>
                      <a:pt x="4" y="82"/>
                    </a:lnTo>
                    <a:lnTo>
                      <a:pt x="3" y="79"/>
                    </a:lnTo>
                    <a:lnTo>
                      <a:pt x="0" y="42"/>
                    </a:lnTo>
                    <a:lnTo>
                      <a:pt x="3" y="28"/>
                    </a:lnTo>
                    <a:lnTo>
                      <a:pt x="12" y="16"/>
                    </a:lnTo>
                    <a:lnTo>
                      <a:pt x="24" y="7"/>
                    </a:lnTo>
                    <a:lnTo>
                      <a:pt x="45" y="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6181"/>
              <p:cNvSpPr>
                <a:spLocks noEditPoints="1"/>
              </p:cNvSpPr>
              <p:nvPr/>
            </p:nvSpPr>
            <p:spPr bwMode="auto">
              <a:xfrm>
                <a:off x="2973710" y="1553699"/>
                <a:ext cx="99285" cy="115586"/>
              </a:xfrm>
              <a:custGeom>
                <a:avLst/>
                <a:gdLst>
                  <a:gd name="T0" fmla="*/ 34 w 67"/>
                  <a:gd name="T1" fmla="*/ 13 h 78"/>
                  <a:gd name="T2" fmla="*/ 22 w 67"/>
                  <a:gd name="T3" fmla="*/ 16 h 78"/>
                  <a:gd name="T4" fmla="*/ 15 w 67"/>
                  <a:gd name="T5" fmla="*/ 25 h 78"/>
                  <a:gd name="T6" fmla="*/ 12 w 67"/>
                  <a:gd name="T7" fmla="*/ 39 h 78"/>
                  <a:gd name="T8" fmla="*/ 15 w 67"/>
                  <a:gd name="T9" fmla="*/ 52 h 78"/>
                  <a:gd name="T10" fmla="*/ 22 w 67"/>
                  <a:gd name="T11" fmla="*/ 61 h 78"/>
                  <a:gd name="T12" fmla="*/ 34 w 67"/>
                  <a:gd name="T13" fmla="*/ 64 h 78"/>
                  <a:gd name="T14" fmla="*/ 45 w 67"/>
                  <a:gd name="T15" fmla="*/ 61 h 78"/>
                  <a:gd name="T16" fmla="*/ 52 w 67"/>
                  <a:gd name="T17" fmla="*/ 52 h 78"/>
                  <a:gd name="T18" fmla="*/ 55 w 67"/>
                  <a:gd name="T19" fmla="*/ 39 h 78"/>
                  <a:gd name="T20" fmla="*/ 52 w 67"/>
                  <a:gd name="T21" fmla="*/ 25 h 78"/>
                  <a:gd name="T22" fmla="*/ 45 w 67"/>
                  <a:gd name="T23" fmla="*/ 16 h 78"/>
                  <a:gd name="T24" fmla="*/ 34 w 67"/>
                  <a:gd name="T25" fmla="*/ 13 h 78"/>
                  <a:gd name="T26" fmla="*/ 34 w 67"/>
                  <a:gd name="T27" fmla="*/ 0 h 78"/>
                  <a:gd name="T28" fmla="*/ 46 w 67"/>
                  <a:gd name="T29" fmla="*/ 3 h 78"/>
                  <a:gd name="T30" fmla="*/ 58 w 67"/>
                  <a:gd name="T31" fmla="*/ 12 h 78"/>
                  <a:gd name="T32" fmla="*/ 66 w 67"/>
                  <a:gd name="T33" fmla="*/ 24 h 78"/>
                  <a:gd name="T34" fmla="*/ 67 w 67"/>
                  <a:gd name="T35" fmla="*/ 39 h 78"/>
                  <a:gd name="T36" fmla="*/ 66 w 67"/>
                  <a:gd name="T37" fmla="*/ 54 h 78"/>
                  <a:gd name="T38" fmla="*/ 58 w 67"/>
                  <a:gd name="T39" fmla="*/ 66 h 78"/>
                  <a:gd name="T40" fmla="*/ 46 w 67"/>
                  <a:gd name="T41" fmla="*/ 75 h 78"/>
                  <a:gd name="T42" fmla="*/ 34 w 67"/>
                  <a:gd name="T43" fmla="*/ 78 h 78"/>
                  <a:gd name="T44" fmla="*/ 21 w 67"/>
                  <a:gd name="T45" fmla="*/ 75 h 78"/>
                  <a:gd name="T46" fmla="*/ 9 w 67"/>
                  <a:gd name="T47" fmla="*/ 66 h 78"/>
                  <a:gd name="T48" fmla="*/ 3 w 67"/>
                  <a:gd name="T49" fmla="*/ 54 h 78"/>
                  <a:gd name="T50" fmla="*/ 0 w 67"/>
                  <a:gd name="T51" fmla="*/ 39 h 78"/>
                  <a:gd name="T52" fmla="*/ 3 w 67"/>
                  <a:gd name="T53" fmla="*/ 24 h 78"/>
                  <a:gd name="T54" fmla="*/ 9 w 67"/>
                  <a:gd name="T55" fmla="*/ 12 h 78"/>
                  <a:gd name="T56" fmla="*/ 21 w 67"/>
                  <a:gd name="T57" fmla="*/ 3 h 78"/>
                  <a:gd name="T58" fmla="*/ 34 w 67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78">
                    <a:moveTo>
                      <a:pt x="34" y="13"/>
                    </a:moveTo>
                    <a:lnTo>
                      <a:pt x="22" y="16"/>
                    </a:lnTo>
                    <a:lnTo>
                      <a:pt x="15" y="25"/>
                    </a:lnTo>
                    <a:lnTo>
                      <a:pt x="12" y="39"/>
                    </a:lnTo>
                    <a:lnTo>
                      <a:pt x="15" y="52"/>
                    </a:lnTo>
                    <a:lnTo>
                      <a:pt x="22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6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7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6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9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9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grpSp>
        <p:nvGrpSpPr>
          <p:cNvPr id="110" name="Grupo 43"/>
          <p:cNvGrpSpPr/>
          <p:nvPr/>
        </p:nvGrpSpPr>
        <p:grpSpPr>
          <a:xfrm>
            <a:off x="1559325" y="4677041"/>
            <a:ext cx="895349" cy="895349"/>
            <a:chOff x="1362636" y="3930650"/>
            <a:chExt cx="895349" cy="895349"/>
          </a:xfrm>
        </p:grpSpPr>
        <p:sp>
          <p:nvSpPr>
            <p:cNvPr id="111" name="Elipse 110"/>
            <p:cNvSpPr/>
            <p:nvPr/>
          </p:nvSpPr>
          <p:spPr>
            <a:xfrm>
              <a:off x="1362636" y="3930650"/>
              <a:ext cx="895349" cy="895349"/>
            </a:xfrm>
            <a:prstGeom prst="ellipse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12" name="Grupo 19"/>
            <p:cNvGrpSpPr/>
            <p:nvPr/>
          </p:nvGrpSpPr>
          <p:grpSpPr>
            <a:xfrm>
              <a:off x="1571730" y="4186637"/>
              <a:ext cx="477161" cy="345275"/>
              <a:chOff x="2947036" y="1501834"/>
              <a:chExt cx="477161" cy="345275"/>
            </a:xfrm>
            <a:solidFill>
              <a:schemeClr val="bg1"/>
            </a:solidFill>
          </p:grpSpPr>
          <p:sp>
            <p:nvSpPr>
              <p:cNvPr id="113" name="Freeform 6175"/>
              <p:cNvSpPr>
                <a:spLocks noEditPoints="1"/>
              </p:cNvSpPr>
              <p:nvPr/>
            </p:nvSpPr>
            <p:spPr bwMode="auto">
              <a:xfrm>
                <a:off x="3115969" y="1501834"/>
                <a:ext cx="143741" cy="158560"/>
              </a:xfrm>
              <a:custGeom>
                <a:avLst/>
                <a:gdLst>
                  <a:gd name="T0" fmla="*/ 48 w 97"/>
                  <a:gd name="T1" fmla="*/ 26 h 107"/>
                  <a:gd name="T2" fmla="*/ 37 w 97"/>
                  <a:gd name="T3" fmla="*/ 29 h 107"/>
                  <a:gd name="T4" fmla="*/ 28 w 97"/>
                  <a:gd name="T5" fmla="*/ 39 h 107"/>
                  <a:gd name="T6" fmla="*/ 25 w 97"/>
                  <a:gd name="T7" fmla="*/ 54 h 107"/>
                  <a:gd name="T8" fmla="*/ 28 w 97"/>
                  <a:gd name="T9" fmla="*/ 68 h 107"/>
                  <a:gd name="T10" fmla="*/ 37 w 97"/>
                  <a:gd name="T11" fmla="*/ 78 h 107"/>
                  <a:gd name="T12" fmla="*/ 48 w 97"/>
                  <a:gd name="T13" fmla="*/ 81 h 107"/>
                  <a:gd name="T14" fmla="*/ 60 w 97"/>
                  <a:gd name="T15" fmla="*/ 78 h 107"/>
                  <a:gd name="T16" fmla="*/ 69 w 97"/>
                  <a:gd name="T17" fmla="*/ 68 h 107"/>
                  <a:gd name="T18" fmla="*/ 72 w 97"/>
                  <a:gd name="T19" fmla="*/ 54 h 107"/>
                  <a:gd name="T20" fmla="*/ 69 w 97"/>
                  <a:gd name="T21" fmla="*/ 39 h 107"/>
                  <a:gd name="T22" fmla="*/ 60 w 97"/>
                  <a:gd name="T23" fmla="*/ 29 h 107"/>
                  <a:gd name="T24" fmla="*/ 48 w 97"/>
                  <a:gd name="T25" fmla="*/ 26 h 107"/>
                  <a:gd name="T26" fmla="*/ 48 w 97"/>
                  <a:gd name="T27" fmla="*/ 0 h 107"/>
                  <a:gd name="T28" fmla="*/ 67 w 97"/>
                  <a:gd name="T29" fmla="*/ 3 h 107"/>
                  <a:gd name="T30" fmla="*/ 82 w 97"/>
                  <a:gd name="T31" fmla="*/ 15 h 107"/>
                  <a:gd name="T32" fmla="*/ 93 w 97"/>
                  <a:gd name="T33" fmla="*/ 33 h 107"/>
                  <a:gd name="T34" fmla="*/ 97 w 97"/>
                  <a:gd name="T35" fmla="*/ 54 h 107"/>
                  <a:gd name="T36" fmla="*/ 93 w 97"/>
                  <a:gd name="T37" fmla="*/ 74 h 107"/>
                  <a:gd name="T38" fmla="*/ 82 w 97"/>
                  <a:gd name="T39" fmla="*/ 92 h 107"/>
                  <a:gd name="T40" fmla="*/ 67 w 97"/>
                  <a:gd name="T41" fmla="*/ 104 h 107"/>
                  <a:gd name="T42" fmla="*/ 48 w 97"/>
                  <a:gd name="T43" fmla="*/ 107 h 107"/>
                  <a:gd name="T44" fmla="*/ 30 w 97"/>
                  <a:gd name="T45" fmla="*/ 104 h 107"/>
                  <a:gd name="T46" fmla="*/ 15 w 97"/>
                  <a:gd name="T47" fmla="*/ 92 h 107"/>
                  <a:gd name="T48" fmla="*/ 4 w 97"/>
                  <a:gd name="T49" fmla="*/ 74 h 107"/>
                  <a:gd name="T50" fmla="*/ 0 w 97"/>
                  <a:gd name="T51" fmla="*/ 54 h 107"/>
                  <a:gd name="T52" fmla="*/ 4 w 97"/>
                  <a:gd name="T53" fmla="*/ 33 h 107"/>
                  <a:gd name="T54" fmla="*/ 15 w 97"/>
                  <a:gd name="T55" fmla="*/ 15 h 107"/>
                  <a:gd name="T56" fmla="*/ 30 w 97"/>
                  <a:gd name="T57" fmla="*/ 3 h 107"/>
                  <a:gd name="T58" fmla="*/ 48 w 97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107">
                    <a:moveTo>
                      <a:pt x="48" y="26"/>
                    </a:moveTo>
                    <a:lnTo>
                      <a:pt x="37" y="29"/>
                    </a:lnTo>
                    <a:lnTo>
                      <a:pt x="28" y="39"/>
                    </a:lnTo>
                    <a:lnTo>
                      <a:pt x="25" y="54"/>
                    </a:lnTo>
                    <a:lnTo>
                      <a:pt x="28" y="68"/>
                    </a:lnTo>
                    <a:lnTo>
                      <a:pt x="37" y="78"/>
                    </a:lnTo>
                    <a:lnTo>
                      <a:pt x="48" y="81"/>
                    </a:lnTo>
                    <a:lnTo>
                      <a:pt x="60" y="78"/>
                    </a:lnTo>
                    <a:lnTo>
                      <a:pt x="69" y="68"/>
                    </a:lnTo>
                    <a:lnTo>
                      <a:pt x="72" y="54"/>
                    </a:lnTo>
                    <a:lnTo>
                      <a:pt x="69" y="39"/>
                    </a:lnTo>
                    <a:lnTo>
                      <a:pt x="60" y="29"/>
                    </a:lnTo>
                    <a:lnTo>
                      <a:pt x="48" y="26"/>
                    </a:lnTo>
                    <a:close/>
                    <a:moveTo>
                      <a:pt x="48" y="0"/>
                    </a:moveTo>
                    <a:lnTo>
                      <a:pt x="67" y="3"/>
                    </a:lnTo>
                    <a:lnTo>
                      <a:pt x="82" y="15"/>
                    </a:lnTo>
                    <a:lnTo>
                      <a:pt x="93" y="33"/>
                    </a:lnTo>
                    <a:lnTo>
                      <a:pt x="97" y="54"/>
                    </a:lnTo>
                    <a:lnTo>
                      <a:pt x="93" y="74"/>
                    </a:lnTo>
                    <a:lnTo>
                      <a:pt x="82" y="92"/>
                    </a:lnTo>
                    <a:lnTo>
                      <a:pt x="67" y="104"/>
                    </a:lnTo>
                    <a:lnTo>
                      <a:pt x="48" y="107"/>
                    </a:lnTo>
                    <a:lnTo>
                      <a:pt x="30" y="104"/>
                    </a:lnTo>
                    <a:lnTo>
                      <a:pt x="15" y="92"/>
                    </a:lnTo>
                    <a:lnTo>
                      <a:pt x="4" y="74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5"/>
                    </a:lnTo>
                    <a:lnTo>
                      <a:pt x="30" y="3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6176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177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6178"/>
              <p:cNvSpPr>
                <a:spLocks/>
              </p:cNvSpPr>
              <p:nvPr/>
            </p:nvSpPr>
            <p:spPr bwMode="auto">
              <a:xfrm>
                <a:off x="3317503" y="1690030"/>
                <a:ext cx="106694" cy="125959"/>
              </a:xfrm>
              <a:custGeom>
                <a:avLst/>
                <a:gdLst>
                  <a:gd name="T0" fmla="*/ 6 w 72"/>
                  <a:gd name="T1" fmla="*/ 0 h 85"/>
                  <a:gd name="T2" fmla="*/ 6 w 72"/>
                  <a:gd name="T3" fmla="*/ 0 h 85"/>
                  <a:gd name="T4" fmla="*/ 29 w 72"/>
                  <a:gd name="T5" fmla="*/ 1 h 85"/>
                  <a:gd name="T6" fmla="*/ 50 w 72"/>
                  <a:gd name="T7" fmla="*/ 7 h 85"/>
                  <a:gd name="T8" fmla="*/ 62 w 72"/>
                  <a:gd name="T9" fmla="*/ 16 h 85"/>
                  <a:gd name="T10" fmla="*/ 69 w 72"/>
                  <a:gd name="T11" fmla="*/ 28 h 85"/>
                  <a:gd name="T12" fmla="*/ 72 w 72"/>
                  <a:gd name="T13" fmla="*/ 42 h 85"/>
                  <a:gd name="T14" fmla="*/ 69 w 72"/>
                  <a:gd name="T15" fmla="*/ 79 h 85"/>
                  <a:gd name="T16" fmla="*/ 69 w 72"/>
                  <a:gd name="T17" fmla="*/ 82 h 85"/>
                  <a:gd name="T18" fmla="*/ 66 w 72"/>
                  <a:gd name="T19" fmla="*/ 85 h 85"/>
                  <a:gd name="T20" fmla="*/ 63 w 72"/>
                  <a:gd name="T21" fmla="*/ 85 h 85"/>
                  <a:gd name="T22" fmla="*/ 9 w 72"/>
                  <a:gd name="T23" fmla="*/ 85 h 85"/>
                  <a:gd name="T24" fmla="*/ 5 w 72"/>
                  <a:gd name="T25" fmla="*/ 85 h 85"/>
                  <a:gd name="T26" fmla="*/ 3 w 72"/>
                  <a:gd name="T27" fmla="*/ 82 h 85"/>
                  <a:gd name="T28" fmla="*/ 2 w 72"/>
                  <a:gd name="T29" fmla="*/ 79 h 85"/>
                  <a:gd name="T30" fmla="*/ 3 w 72"/>
                  <a:gd name="T31" fmla="*/ 76 h 85"/>
                  <a:gd name="T32" fmla="*/ 5 w 72"/>
                  <a:gd name="T33" fmla="*/ 73 h 85"/>
                  <a:gd name="T34" fmla="*/ 9 w 72"/>
                  <a:gd name="T35" fmla="*/ 73 h 85"/>
                  <a:gd name="T36" fmla="*/ 57 w 72"/>
                  <a:gd name="T37" fmla="*/ 73 h 85"/>
                  <a:gd name="T38" fmla="*/ 59 w 72"/>
                  <a:gd name="T39" fmla="*/ 40 h 85"/>
                  <a:gd name="T40" fmla="*/ 59 w 72"/>
                  <a:gd name="T41" fmla="*/ 36 h 85"/>
                  <a:gd name="T42" fmla="*/ 57 w 72"/>
                  <a:gd name="T43" fmla="*/ 31 h 85"/>
                  <a:gd name="T44" fmla="*/ 54 w 72"/>
                  <a:gd name="T45" fmla="*/ 27 h 85"/>
                  <a:gd name="T46" fmla="*/ 50 w 72"/>
                  <a:gd name="T47" fmla="*/ 22 h 85"/>
                  <a:gd name="T48" fmla="*/ 45 w 72"/>
                  <a:gd name="T49" fmla="*/ 19 h 85"/>
                  <a:gd name="T50" fmla="*/ 26 w 72"/>
                  <a:gd name="T51" fmla="*/ 15 h 85"/>
                  <a:gd name="T52" fmla="*/ 6 w 72"/>
                  <a:gd name="T53" fmla="*/ 13 h 85"/>
                  <a:gd name="T54" fmla="*/ 3 w 72"/>
                  <a:gd name="T55" fmla="*/ 12 h 85"/>
                  <a:gd name="T56" fmla="*/ 0 w 72"/>
                  <a:gd name="T57" fmla="*/ 9 h 85"/>
                  <a:gd name="T58" fmla="*/ 0 w 72"/>
                  <a:gd name="T59" fmla="*/ 6 h 85"/>
                  <a:gd name="T60" fmla="*/ 0 w 72"/>
                  <a:gd name="T61" fmla="*/ 3 h 85"/>
                  <a:gd name="T62" fmla="*/ 3 w 72"/>
                  <a:gd name="T63" fmla="*/ 1 h 85"/>
                  <a:gd name="T64" fmla="*/ 6 w 72"/>
                  <a:gd name="T6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" h="85">
                    <a:moveTo>
                      <a:pt x="6" y="0"/>
                    </a:moveTo>
                    <a:lnTo>
                      <a:pt x="6" y="0"/>
                    </a:lnTo>
                    <a:lnTo>
                      <a:pt x="29" y="1"/>
                    </a:lnTo>
                    <a:lnTo>
                      <a:pt x="50" y="7"/>
                    </a:lnTo>
                    <a:lnTo>
                      <a:pt x="62" y="16"/>
                    </a:lnTo>
                    <a:lnTo>
                      <a:pt x="69" y="28"/>
                    </a:lnTo>
                    <a:lnTo>
                      <a:pt x="72" y="42"/>
                    </a:lnTo>
                    <a:lnTo>
                      <a:pt x="69" y="79"/>
                    </a:lnTo>
                    <a:lnTo>
                      <a:pt x="69" y="82"/>
                    </a:lnTo>
                    <a:lnTo>
                      <a:pt x="66" y="85"/>
                    </a:lnTo>
                    <a:lnTo>
                      <a:pt x="63" y="85"/>
                    </a:lnTo>
                    <a:lnTo>
                      <a:pt x="9" y="85"/>
                    </a:lnTo>
                    <a:lnTo>
                      <a:pt x="5" y="85"/>
                    </a:lnTo>
                    <a:lnTo>
                      <a:pt x="3" y="82"/>
                    </a:lnTo>
                    <a:lnTo>
                      <a:pt x="2" y="79"/>
                    </a:lnTo>
                    <a:lnTo>
                      <a:pt x="3" y="76"/>
                    </a:lnTo>
                    <a:lnTo>
                      <a:pt x="5" y="73"/>
                    </a:lnTo>
                    <a:lnTo>
                      <a:pt x="9" y="73"/>
                    </a:lnTo>
                    <a:lnTo>
                      <a:pt x="57" y="73"/>
                    </a:lnTo>
                    <a:lnTo>
                      <a:pt x="59" y="40"/>
                    </a:lnTo>
                    <a:lnTo>
                      <a:pt x="59" y="36"/>
                    </a:lnTo>
                    <a:lnTo>
                      <a:pt x="57" y="31"/>
                    </a:lnTo>
                    <a:lnTo>
                      <a:pt x="54" y="27"/>
                    </a:lnTo>
                    <a:lnTo>
                      <a:pt x="50" y="22"/>
                    </a:lnTo>
                    <a:lnTo>
                      <a:pt x="45" y="19"/>
                    </a:lnTo>
                    <a:lnTo>
                      <a:pt x="26" y="15"/>
                    </a:lnTo>
                    <a:lnTo>
                      <a:pt x="6" y="13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179"/>
              <p:cNvSpPr>
                <a:spLocks noEditPoints="1"/>
              </p:cNvSpPr>
              <p:nvPr/>
            </p:nvSpPr>
            <p:spPr bwMode="auto">
              <a:xfrm>
                <a:off x="3298238" y="1553699"/>
                <a:ext cx="102249" cy="115586"/>
              </a:xfrm>
              <a:custGeom>
                <a:avLst/>
                <a:gdLst>
                  <a:gd name="T0" fmla="*/ 34 w 69"/>
                  <a:gd name="T1" fmla="*/ 13 h 78"/>
                  <a:gd name="T2" fmla="*/ 24 w 69"/>
                  <a:gd name="T3" fmla="*/ 16 h 78"/>
                  <a:gd name="T4" fmla="*/ 16 w 69"/>
                  <a:gd name="T5" fmla="*/ 25 h 78"/>
                  <a:gd name="T6" fmla="*/ 13 w 69"/>
                  <a:gd name="T7" fmla="*/ 39 h 78"/>
                  <a:gd name="T8" fmla="*/ 16 w 69"/>
                  <a:gd name="T9" fmla="*/ 52 h 78"/>
                  <a:gd name="T10" fmla="*/ 24 w 69"/>
                  <a:gd name="T11" fmla="*/ 61 h 78"/>
                  <a:gd name="T12" fmla="*/ 34 w 69"/>
                  <a:gd name="T13" fmla="*/ 64 h 78"/>
                  <a:gd name="T14" fmla="*/ 45 w 69"/>
                  <a:gd name="T15" fmla="*/ 61 h 78"/>
                  <a:gd name="T16" fmla="*/ 52 w 69"/>
                  <a:gd name="T17" fmla="*/ 52 h 78"/>
                  <a:gd name="T18" fmla="*/ 55 w 69"/>
                  <a:gd name="T19" fmla="*/ 39 h 78"/>
                  <a:gd name="T20" fmla="*/ 52 w 69"/>
                  <a:gd name="T21" fmla="*/ 25 h 78"/>
                  <a:gd name="T22" fmla="*/ 45 w 69"/>
                  <a:gd name="T23" fmla="*/ 16 h 78"/>
                  <a:gd name="T24" fmla="*/ 34 w 69"/>
                  <a:gd name="T25" fmla="*/ 13 h 78"/>
                  <a:gd name="T26" fmla="*/ 34 w 69"/>
                  <a:gd name="T27" fmla="*/ 0 h 78"/>
                  <a:gd name="T28" fmla="*/ 48 w 69"/>
                  <a:gd name="T29" fmla="*/ 3 h 78"/>
                  <a:gd name="T30" fmla="*/ 58 w 69"/>
                  <a:gd name="T31" fmla="*/ 12 h 78"/>
                  <a:gd name="T32" fmla="*/ 66 w 69"/>
                  <a:gd name="T33" fmla="*/ 24 h 78"/>
                  <a:gd name="T34" fmla="*/ 69 w 69"/>
                  <a:gd name="T35" fmla="*/ 39 h 78"/>
                  <a:gd name="T36" fmla="*/ 66 w 69"/>
                  <a:gd name="T37" fmla="*/ 54 h 78"/>
                  <a:gd name="T38" fmla="*/ 58 w 69"/>
                  <a:gd name="T39" fmla="*/ 66 h 78"/>
                  <a:gd name="T40" fmla="*/ 48 w 69"/>
                  <a:gd name="T41" fmla="*/ 75 h 78"/>
                  <a:gd name="T42" fmla="*/ 34 w 69"/>
                  <a:gd name="T43" fmla="*/ 78 h 78"/>
                  <a:gd name="T44" fmla="*/ 21 w 69"/>
                  <a:gd name="T45" fmla="*/ 75 h 78"/>
                  <a:gd name="T46" fmla="*/ 10 w 69"/>
                  <a:gd name="T47" fmla="*/ 66 h 78"/>
                  <a:gd name="T48" fmla="*/ 3 w 69"/>
                  <a:gd name="T49" fmla="*/ 54 h 78"/>
                  <a:gd name="T50" fmla="*/ 0 w 69"/>
                  <a:gd name="T51" fmla="*/ 39 h 78"/>
                  <a:gd name="T52" fmla="*/ 3 w 69"/>
                  <a:gd name="T53" fmla="*/ 24 h 78"/>
                  <a:gd name="T54" fmla="*/ 10 w 69"/>
                  <a:gd name="T55" fmla="*/ 12 h 78"/>
                  <a:gd name="T56" fmla="*/ 21 w 69"/>
                  <a:gd name="T57" fmla="*/ 3 h 78"/>
                  <a:gd name="T58" fmla="*/ 34 w 69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" h="78">
                    <a:moveTo>
                      <a:pt x="34" y="13"/>
                    </a:moveTo>
                    <a:lnTo>
                      <a:pt x="24" y="16"/>
                    </a:lnTo>
                    <a:lnTo>
                      <a:pt x="16" y="25"/>
                    </a:lnTo>
                    <a:lnTo>
                      <a:pt x="13" y="39"/>
                    </a:lnTo>
                    <a:lnTo>
                      <a:pt x="16" y="52"/>
                    </a:lnTo>
                    <a:lnTo>
                      <a:pt x="24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8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9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8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10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180"/>
              <p:cNvSpPr>
                <a:spLocks/>
              </p:cNvSpPr>
              <p:nvPr/>
            </p:nvSpPr>
            <p:spPr bwMode="auto">
              <a:xfrm>
                <a:off x="2947036" y="1690030"/>
                <a:ext cx="108177" cy="125959"/>
              </a:xfrm>
              <a:custGeom>
                <a:avLst/>
                <a:gdLst>
                  <a:gd name="T0" fmla="*/ 66 w 73"/>
                  <a:gd name="T1" fmla="*/ 0 h 85"/>
                  <a:gd name="T2" fmla="*/ 70 w 73"/>
                  <a:gd name="T3" fmla="*/ 1 h 85"/>
                  <a:gd name="T4" fmla="*/ 72 w 73"/>
                  <a:gd name="T5" fmla="*/ 3 h 85"/>
                  <a:gd name="T6" fmla="*/ 73 w 73"/>
                  <a:gd name="T7" fmla="*/ 6 h 85"/>
                  <a:gd name="T8" fmla="*/ 72 w 73"/>
                  <a:gd name="T9" fmla="*/ 9 h 85"/>
                  <a:gd name="T10" fmla="*/ 70 w 73"/>
                  <a:gd name="T11" fmla="*/ 12 h 85"/>
                  <a:gd name="T12" fmla="*/ 66 w 73"/>
                  <a:gd name="T13" fmla="*/ 13 h 85"/>
                  <a:gd name="T14" fmla="*/ 46 w 73"/>
                  <a:gd name="T15" fmla="*/ 15 h 85"/>
                  <a:gd name="T16" fmla="*/ 28 w 73"/>
                  <a:gd name="T17" fmla="*/ 19 h 85"/>
                  <a:gd name="T18" fmla="*/ 22 w 73"/>
                  <a:gd name="T19" fmla="*/ 22 h 85"/>
                  <a:gd name="T20" fmla="*/ 19 w 73"/>
                  <a:gd name="T21" fmla="*/ 27 h 85"/>
                  <a:gd name="T22" fmla="*/ 16 w 73"/>
                  <a:gd name="T23" fmla="*/ 31 h 85"/>
                  <a:gd name="T24" fmla="*/ 13 w 73"/>
                  <a:gd name="T25" fmla="*/ 36 h 85"/>
                  <a:gd name="T26" fmla="*/ 13 w 73"/>
                  <a:gd name="T27" fmla="*/ 40 h 85"/>
                  <a:gd name="T28" fmla="*/ 15 w 73"/>
                  <a:gd name="T29" fmla="*/ 73 h 85"/>
                  <a:gd name="T30" fmla="*/ 64 w 73"/>
                  <a:gd name="T31" fmla="*/ 73 h 85"/>
                  <a:gd name="T32" fmla="*/ 67 w 73"/>
                  <a:gd name="T33" fmla="*/ 73 h 85"/>
                  <a:gd name="T34" fmla="*/ 70 w 73"/>
                  <a:gd name="T35" fmla="*/ 76 h 85"/>
                  <a:gd name="T36" fmla="*/ 70 w 73"/>
                  <a:gd name="T37" fmla="*/ 79 h 85"/>
                  <a:gd name="T38" fmla="*/ 70 w 73"/>
                  <a:gd name="T39" fmla="*/ 82 h 85"/>
                  <a:gd name="T40" fmla="*/ 67 w 73"/>
                  <a:gd name="T41" fmla="*/ 85 h 85"/>
                  <a:gd name="T42" fmla="*/ 64 w 73"/>
                  <a:gd name="T43" fmla="*/ 85 h 85"/>
                  <a:gd name="T44" fmla="*/ 9 w 73"/>
                  <a:gd name="T45" fmla="*/ 85 h 85"/>
                  <a:gd name="T46" fmla="*/ 6 w 73"/>
                  <a:gd name="T47" fmla="*/ 85 h 85"/>
                  <a:gd name="T48" fmla="*/ 4 w 73"/>
                  <a:gd name="T49" fmla="*/ 82 h 85"/>
                  <a:gd name="T50" fmla="*/ 3 w 73"/>
                  <a:gd name="T51" fmla="*/ 79 h 85"/>
                  <a:gd name="T52" fmla="*/ 0 w 73"/>
                  <a:gd name="T53" fmla="*/ 42 h 85"/>
                  <a:gd name="T54" fmla="*/ 3 w 73"/>
                  <a:gd name="T55" fmla="*/ 28 h 85"/>
                  <a:gd name="T56" fmla="*/ 12 w 73"/>
                  <a:gd name="T57" fmla="*/ 16 h 85"/>
                  <a:gd name="T58" fmla="*/ 24 w 73"/>
                  <a:gd name="T59" fmla="*/ 7 h 85"/>
                  <a:gd name="T60" fmla="*/ 45 w 73"/>
                  <a:gd name="T61" fmla="*/ 1 h 85"/>
                  <a:gd name="T62" fmla="*/ 66 w 73"/>
                  <a:gd name="T6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85">
                    <a:moveTo>
                      <a:pt x="66" y="0"/>
                    </a:moveTo>
                    <a:lnTo>
                      <a:pt x="70" y="1"/>
                    </a:lnTo>
                    <a:lnTo>
                      <a:pt x="72" y="3"/>
                    </a:lnTo>
                    <a:lnTo>
                      <a:pt x="73" y="6"/>
                    </a:lnTo>
                    <a:lnTo>
                      <a:pt x="72" y="9"/>
                    </a:lnTo>
                    <a:lnTo>
                      <a:pt x="70" y="12"/>
                    </a:lnTo>
                    <a:lnTo>
                      <a:pt x="66" y="13"/>
                    </a:lnTo>
                    <a:lnTo>
                      <a:pt x="46" y="15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3" y="36"/>
                    </a:lnTo>
                    <a:lnTo>
                      <a:pt x="13" y="40"/>
                    </a:lnTo>
                    <a:lnTo>
                      <a:pt x="15" y="73"/>
                    </a:lnTo>
                    <a:lnTo>
                      <a:pt x="64" y="73"/>
                    </a:lnTo>
                    <a:lnTo>
                      <a:pt x="67" y="73"/>
                    </a:lnTo>
                    <a:lnTo>
                      <a:pt x="70" y="76"/>
                    </a:lnTo>
                    <a:lnTo>
                      <a:pt x="70" y="79"/>
                    </a:lnTo>
                    <a:lnTo>
                      <a:pt x="70" y="82"/>
                    </a:lnTo>
                    <a:lnTo>
                      <a:pt x="67" y="85"/>
                    </a:lnTo>
                    <a:lnTo>
                      <a:pt x="64" y="85"/>
                    </a:lnTo>
                    <a:lnTo>
                      <a:pt x="9" y="85"/>
                    </a:lnTo>
                    <a:lnTo>
                      <a:pt x="6" y="85"/>
                    </a:lnTo>
                    <a:lnTo>
                      <a:pt x="4" y="82"/>
                    </a:lnTo>
                    <a:lnTo>
                      <a:pt x="3" y="79"/>
                    </a:lnTo>
                    <a:lnTo>
                      <a:pt x="0" y="42"/>
                    </a:lnTo>
                    <a:lnTo>
                      <a:pt x="3" y="28"/>
                    </a:lnTo>
                    <a:lnTo>
                      <a:pt x="12" y="16"/>
                    </a:lnTo>
                    <a:lnTo>
                      <a:pt x="24" y="7"/>
                    </a:lnTo>
                    <a:lnTo>
                      <a:pt x="45" y="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6181"/>
              <p:cNvSpPr>
                <a:spLocks noEditPoints="1"/>
              </p:cNvSpPr>
              <p:nvPr/>
            </p:nvSpPr>
            <p:spPr bwMode="auto">
              <a:xfrm>
                <a:off x="2973710" y="1553699"/>
                <a:ext cx="99285" cy="115586"/>
              </a:xfrm>
              <a:custGeom>
                <a:avLst/>
                <a:gdLst>
                  <a:gd name="T0" fmla="*/ 34 w 67"/>
                  <a:gd name="T1" fmla="*/ 13 h 78"/>
                  <a:gd name="T2" fmla="*/ 22 w 67"/>
                  <a:gd name="T3" fmla="*/ 16 h 78"/>
                  <a:gd name="T4" fmla="*/ 15 w 67"/>
                  <a:gd name="T5" fmla="*/ 25 h 78"/>
                  <a:gd name="T6" fmla="*/ 12 w 67"/>
                  <a:gd name="T7" fmla="*/ 39 h 78"/>
                  <a:gd name="T8" fmla="*/ 15 w 67"/>
                  <a:gd name="T9" fmla="*/ 52 h 78"/>
                  <a:gd name="T10" fmla="*/ 22 w 67"/>
                  <a:gd name="T11" fmla="*/ 61 h 78"/>
                  <a:gd name="T12" fmla="*/ 34 w 67"/>
                  <a:gd name="T13" fmla="*/ 64 h 78"/>
                  <a:gd name="T14" fmla="*/ 45 w 67"/>
                  <a:gd name="T15" fmla="*/ 61 h 78"/>
                  <a:gd name="T16" fmla="*/ 52 w 67"/>
                  <a:gd name="T17" fmla="*/ 52 h 78"/>
                  <a:gd name="T18" fmla="*/ 55 w 67"/>
                  <a:gd name="T19" fmla="*/ 39 h 78"/>
                  <a:gd name="T20" fmla="*/ 52 w 67"/>
                  <a:gd name="T21" fmla="*/ 25 h 78"/>
                  <a:gd name="T22" fmla="*/ 45 w 67"/>
                  <a:gd name="T23" fmla="*/ 16 h 78"/>
                  <a:gd name="T24" fmla="*/ 34 w 67"/>
                  <a:gd name="T25" fmla="*/ 13 h 78"/>
                  <a:gd name="T26" fmla="*/ 34 w 67"/>
                  <a:gd name="T27" fmla="*/ 0 h 78"/>
                  <a:gd name="T28" fmla="*/ 46 w 67"/>
                  <a:gd name="T29" fmla="*/ 3 h 78"/>
                  <a:gd name="T30" fmla="*/ 58 w 67"/>
                  <a:gd name="T31" fmla="*/ 12 h 78"/>
                  <a:gd name="T32" fmla="*/ 66 w 67"/>
                  <a:gd name="T33" fmla="*/ 24 h 78"/>
                  <a:gd name="T34" fmla="*/ 67 w 67"/>
                  <a:gd name="T35" fmla="*/ 39 h 78"/>
                  <a:gd name="T36" fmla="*/ 66 w 67"/>
                  <a:gd name="T37" fmla="*/ 54 h 78"/>
                  <a:gd name="T38" fmla="*/ 58 w 67"/>
                  <a:gd name="T39" fmla="*/ 66 h 78"/>
                  <a:gd name="T40" fmla="*/ 46 w 67"/>
                  <a:gd name="T41" fmla="*/ 75 h 78"/>
                  <a:gd name="T42" fmla="*/ 34 w 67"/>
                  <a:gd name="T43" fmla="*/ 78 h 78"/>
                  <a:gd name="T44" fmla="*/ 21 w 67"/>
                  <a:gd name="T45" fmla="*/ 75 h 78"/>
                  <a:gd name="T46" fmla="*/ 9 w 67"/>
                  <a:gd name="T47" fmla="*/ 66 h 78"/>
                  <a:gd name="T48" fmla="*/ 3 w 67"/>
                  <a:gd name="T49" fmla="*/ 54 h 78"/>
                  <a:gd name="T50" fmla="*/ 0 w 67"/>
                  <a:gd name="T51" fmla="*/ 39 h 78"/>
                  <a:gd name="T52" fmla="*/ 3 w 67"/>
                  <a:gd name="T53" fmla="*/ 24 h 78"/>
                  <a:gd name="T54" fmla="*/ 9 w 67"/>
                  <a:gd name="T55" fmla="*/ 12 h 78"/>
                  <a:gd name="T56" fmla="*/ 21 w 67"/>
                  <a:gd name="T57" fmla="*/ 3 h 78"/>
                  <a:gd name="T58" fmla="*/ 34 w 67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78">
                    <a:moveTo>
                      <a:pt x="34" y="13"/>
                    </a:moveTo>
                    <a:lnTo>
                      <a:pt x="22" y="16"/>
                    </a:lnTo>
                    <a:lnTo>
                      <a:pt x="15" y="25"/>
                    </a:lnTo>
                    <a:lnTo>
                      <a:pt x="12" y="39"/>
                    </a:lnTo>
                    <a:lnTo>
                      <a:pt x="15" y="52"/>
                    </a:lnTo>
                    <a:lnTo>
                      <a:pt x="22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6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7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6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9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9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20" name="Picture 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9"/>
          <a:stretch/>
        </p:blipFill>
        <p:spPr>
          <a:xfrm>
            <a:off x="1524" y="-770"/>
            <a:ext cx="12188952" cy="1507984"/>
          </a:xfrm>
          <a:prstGeom prst="rect">
            <a:avLst/>
          </a:prstGeom>
          <a:ln>
            <a:noFill/>
          </a:ln>
        </p:spPr>
      </p:pic>
      <p:grpSp>
        <p:nvGrpSpPr>
          <p:cNvPr id="107" name="Group 106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22" name="Imagem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123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124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0502E5A9-B53C-401E-A0E0-4A359BB0A9E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</a:t>
              </a:fld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5" name="CaixaDeTexto 54"/>
          <p:cNvSpPr txBox="1"/>
          <p:nvPr/>
        </p:nvSpPr>
        <p:spPr>
          <a:xfrm>
            <a:off x="270409" y="252740"/>
            <a:ext cx="306365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way we work</a:t>
            </a:r>
          </a:p>
        </p:txBody>
      </p:sp>
    </p:spTree>
    <p:extLst>
      <p:ext uri="{BB962C8B-B14F-4D97-AF65-F5344CB8AC3E}">
        <p14:creationId xmlns:p14="http://schemas.microsoft.com/office/powerpoint/2010/main" val="32308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182453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Team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3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2295" y="1883973"/>
            <a:ext cx="11235195" cy="3679692"/>
            <a:chOff x="512295" y="1642673"/>
            <a:chExt cx="11235195" cy="3679692"/>
          </a:xfrm>
        </p:grpSpPr>
        <p:grpSp>
          <p:nvGrpSpPr>
            <p:cNvPr id="39" name="Group 38"/>
            <p:cNvGrpSpPr/>
            <p:nvPr/>
          </p:nvGrpSpPr>
          <p:grpSpPr>
            <a:xfrm>
              <a:off x="6720887" y="1642673"/>
              <a:ext cx="1619637" cy="3679692"/>
              <a:chOff x="454471" y="1652563"/>
              <a:chExt cx="1619637" cy="36796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471" y="1652563"/>
                <a:ext cx="1619637" cy="2358192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54471" y="4255860"/>
                <a:ext cx="1619637" cy="1076395"/>
                <a:chOff x="454471" y="4255860"/>
                <a:chExt cx="1619637" cy="1076395"/>
              </a:xfrm>
            </p:grpSpPr>
            <p:sp>
              <p:nvSpPr>
                <p:cNvPr id="16" name="Retângulo 8"/>
                <p:cNvSpPr/>
                <p:nvPr/>
              </p:nvSpPr>
              <p:spPr>
                <a:xfrm>
                  <a:off x="454471" y="4255860"/>
                  <a:ext cx="1619637" cy="3016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Ashok Banoth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tângulo 8"/>
                <p:cNvSpPr/>
                <p:nvPr/>
              </p:nvSpPr>
              <p:spPr>
                <a:xfrm>
                  <a:off x="454471" y="4612058"/>
                  <a:ext cx="1619637" cy="720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Technologies:</a:t>
                  </a:r>
                  <a:b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Oracle UCM, OWCS</a:t>
                  </a:r>
                  <a:endPara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>
              <a:off x="3511521" y="1648225"/>
              <a:ext cx="2381582" cy="3474742"/>
              <a:chOff x="2921167" y="1648225"/>
              <a:chExt cx="2381582" cy="34747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1167" y="1648225"/>
                <a:ext cx="2381582" cy="2362530"/>
              </a:xfrm>
              <a:prstGeom prst="rect">
                <a:avLst/>
              </a:prstGeom>
            </p:spPr>
          </p:pic>
          <p:sp>
            <p:nvSpPr>
              <p:cNvPr id="17" name="Retângulo 8"/>
              <p:cNvSpPr/>
              <p:nvPr/>
            </p:nvSpPr>
            <p:spPr>
              <a:xfrm>
                <a:off x="2921167" y="4255860"/>
                <a:ext cx="1619637" cy="301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Shahul Shaik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tângulo 8"/>
              <p:cNvSpPr/>
              <p:nvPr/>
            </p:nvSpPr>
            <p:spPr>
              <a:xfrm>
                <a:off x="2921167" y="4612058"/>
                <a:ext cx="1619637" cy="510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Technologies: Frontend, UI</a:t>
                </a:r>
                <a:endPara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12295" y="1691015"/>
              <a:ext cx="2171442" cy="3474742"/>
              <a:chOff x="6149808" y="1648225"/>
              <a:chExt cx="2171442" cy="34747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808" y="1648225"/>
                <a:ext cx="2171442" cy="2362530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6149808" y="4255860"/>
                <a:ext cx="2104062" cy="867107"/>
                <a:chOff x="6149808" y="4255860"/>
                <a:chExt cx="2104062" cy="867107"/>
              </a:xfrm>
            </p:grpSpPr>
            <p:sp>
              <p:nvSpPr>
                <p:cNvPr id="22" name="Retângulo 8"/>
                <p:cNvSpPr/>
                <p:nvPr/>
              </p:nvSpPr>
              <p:spPr>
                <a:xfrm>
                  <a:off x="6149808" y="4255860"/>
                  <a:ext cx="1990892" cy="3016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lnSpc>
                      <a:spcPct val="85000"/>
                    </a:lnSpc>
                    <a:defRPr/>
                  </a:pPr>
                  <a:r>
                    <a:rPr lang="en-US" sz="1600" b="1" kern="0" dirty="0" smtClean="0">
                      <a:solidFill>
                        <a:srgbClr val="32414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Arun </a:t>
                  </a:r>
                  <a:r>
                    <a:rPr lang="en-US" sz="1600" b="1" kern="0" dirty="0" smtClean="0">
                      <a:solidFill>
                        <a:srgbClr val="32414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Ramamurthy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tângulo 8"/>
                <p:cNvSpPr/>
                <p:nvPr/>
              </p:nvSpPr>
              <p:spPr>
                <a:xfrm>
                  <a:off x="6149808" y="4612058"/>
                  <a:ext cx="2104062" cy="5109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Technologies: </a:t>
                  </a:r>
                  <a:b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iOS and Android</a:t>
                  </a:r>
                  <a:endPara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9168309" y="1648225"/>
              <a:ext cx="2579181" cy="3474742"/>
              <a:chOff x="9168309" y="1648225"/>
              <a:chExt cx="2579181" cy="3474742"/>
            </a:xfrm>
          </p:grpSpPr>
          <p:sp>
            <p:nvSpPr>
              <p:cNvPr id="23" name="Retângulo 8"/>
              <p:cNvSpPr/>
              <p:nvPr/>
            </p:nvSpPr>
            <p:spPr>
              <a:xfrm>
                <a:off x="9168309" y="4255860"/>
                <a:ext cx="1619637" cy="301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>
                  <a:lnSpc>
                    <a:spcPct val="85000"/>
                  </a:lnSpc>
                  <a:defRPr/>
                </a:pPr>
                <a:r>
                  <a:rPr lang="en-US" sz="1600" b="1" kern="0" dirty="0">
                    <a:solidFill>
                      <a:srgbClr val="32414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Binny Steevert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309" y="1648225"/>
                <a:ext cx="2579181" cy="2362530"/>
              </a:xfrm>
              <a:prstGeom prst="rect">
                <a:avLst/>
              </a:prstGeom>
            </p:spPr>
          </p:pic>
          <p:sp>
            <p:nvSpPr>
              <p:cNvPr id="34" name="Retângulo 8"/>
              <p:cNvSpPr/>
              <p:nvPr/>
            </p:nvSpPr>
            <p:spPr>
              <a:xfrm>
                <a:off x="9168309" y="4612058"/>
                <a:ext cx="2104062" cy="510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Technologies: </a:t>
                </a:r>
                <a:b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iOS and Android</a:t>
                </a:r>
                <a:endPara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35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409" y="1438275"/>
            <a:ext cx="8314791" cy="4857750"/>
          </a:xfrm>
          <a:prstGeom prst="rect">
            <a:avLst/>
          </a:prstGeom>
          <a:solidFill>
            <a:srgbClr val="2595FF">
              <a:alpha val="14902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224452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Problem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27053" y="2083644"/>
            <a:ext cx="3266475" cy="200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believe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1800" kern="0" dirty="0">
                <a:solidFill>
                  <a:srgbClr val="3241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technology is made 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ED771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by people, for people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4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600" y="1562100"/>
            <a:ext cx="774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Teach an automaton to identify fraudulent transactions, which would help unaccounted wealth to be brought to banking system, mainly by referring to history of transactions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" y="3143823"/>
            <a:ext cx="774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Identify specif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ic variables needed for analysis, prepare the data set as our training set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Fit the data to elliptic envelope model, iteratively selecting the correct contamination factor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Create a testing set, with fraudulent transactions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Predict if fraudulent transactions are identified in proposed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300" y="2543153"/>
            <a:ext cx="774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The Solution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300" y="5019653"/>
            <a:ext cx="774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Assumptions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00" y="5524396"/>
            <a:ext cx="774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Bank transaction data, with debit and credit across various salary levels, are normally distributed ( Gaussian)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409" y="1438275"/>
            <a:ext cx="4657191" cy="4857750"/>
          </a:xfrm>
          <a:prstGeom prst="rect">
            <a:avLst/>
          </a:prstGeom>
          <a:solidFill>
            <a:srgbClr val="2595FF">
              <a:alpha val="14902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386355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Brief about the solution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5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600" y="1562100"/>
            <a:ext cx="424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Solution to identifying fraudulent transaction is equivalent in statistical analysis to problem of finding outliers in a normally distributed data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" y="3321623"/>
            <a:ext cx="4724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Elliptic envelope using Mahalanobis distance to predict is a test point lies in a normal distribution.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Mahalanobis distance, in simple terms, is Euclidean distance of a test point from groups  placement(mean), relative to the group’s standard deviation.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300" y="2822553"/>
            <a:ext cx="774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>
                    <a:lumMod val="50000"/>
                  </a:schemeClr>
                </a:solidFill>
              </a:rPr>
              <a:t>Elliptic envelope</a:t>
            </a:r>
            <a:endParaRPr lang="en-US" sz="2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2" y="1181100"/>
            <a:ext cx="6819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0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409" y="1438275"/>
            <a:ext cx="8708491" cy="4857750"/>
          </a:xfrm>
          <a:prstGeom prst="rect">
            <a:avLst/>
          </a:prstGeom>
          <a:solidFill>
            <a:srgbClr val="2595FF">
              <a:alpha val="14902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3821880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Results and next steps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6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55600" y="1562100"/>
            <a:ext cx="618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With simulated data, synthesized fraudulent testing data was found to be identified as an inlier.  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" y="3651823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Next Steps – areas of improvement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The solution could be applied on real transactions data, and outliers can be predicted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Graphs can be plotted with the elliptic envelope, using MatLab -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</a:rPr>
              <a:t>MathPlotLib</a:t>
            </a:r>
            <a:endParaRPr lang="en-US" sz="18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</a:rPr>
              <a:t>Optimal contamination factor could be found iteratively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8300" y="2289153"/>
            <a:ext cx="774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Causes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</a:rPr>
              <a:t>Elliptic envelope assumes a normal distribution of data, but the random transactions created would not be fitting to a normal curve</a:t>
            </a:r>
            <a:endParaRPr lang="en-US" sz="20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62" y="1766887"/>
            <a:ext cx="1590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60600" y="2286000"/>
            <a:ext cx="7048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tx2">
                    <a:lumMod val="50000"/>
                  </a:schemeClr>
                </a:solidFill>
              </a:rPr>
              <a:t>Q&amp;A</a:t>
            </a:r>
            <a:endParaRPr lang="en-US" sz="88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ppt_Template_Capgemini">
  <a:themeElements>
    <a:clrScheme name="Capgemini Palette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30369</TotalTime>
  <Words>339</Words>
  <Application>Microsoft Office PowerPoint</Application>
  <PresentationFormat>Custom</PresentationFormat>
  <Paragraphs>57</Paragraphs>
  <Slides>7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1_ppt_Template_Capgemini</vt:lpstr>
      <vt:lpstr>1_Conception personnalisée</vt:lpstr>
      <vt:lpstr>Conception personnalisée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Capgemini Overview</dc:title>
  <dc:subject>Group Presentation</dc:subject>
  <dc:creator>Capgemini</dc:creator>
  <cp:lastModifiedBy>Arun Ramamurthy</cp:lastModifiedBy>
  <cp:revision>1648</cp:revision>
  <cp:lastPrinted>2017-02-23T15:41:41Z</cp:lastPrinted>
  <dcterms:created xsi:type="dcterms:W3CDTF">2012-06-29T14:53:14Z</dcterms:created>
  <dcterms:modified xsi:type="dcterms:W3CDTF">2017-04-04T17:28:46Z</dcterms:modified>
</cp:coreProperties>
</file>